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</p:sldIdLst>
  <p:sldSz cx="18288000" cy="10287000"/>
  <p:notesSz cx="6858000" cy="9144000"/>
  <p:embeddedFontLst>
    <p:embeddedFont>
      <p:font typeface="Nixie One" charset="1" panose="02000503080000020004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League Spartan" charset="1" panose="00000800000000000000"/>
      <p:regular r:id="rId11"/>
    </p:embeddedFont>
    <p:embeddedFont>
      <p:font typeface="Alaska" charset="1" panose="02000503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22" Target="slides/slide10.xml" Type="http://schemas.openxmlformats.org/officeDocument/2006/relationships/slide"/><Relationship Id="rId23" Target="slides/slide11.xml" Type="http://schemas.openxmlformats.org/officeDocument/2006/relationships/slide"/><Relationship Id="rId24" Target="slides/slide12.xml" Type="http://schemas.openxmlformats.org/officeDocument/2006/relationships/slide"/><Relationship Id="rId25" Target="slides/slide13.xml" Type="http://schemas.openxmlformats.org/officeDocument/2006/relationships/slide"/><Relationship Id="rId26" Target="slides/slide14.xml" Type="http://schemas.openxmlformats.org/officeDocument/2006/relationships/slide"/><Relationship Id="rId27" Target="slides/slide15.xml" Type="http://schemas.openxmlformats.org/officeDocument/2006/relationships/slide"/><Relationship Id="rId28" Target="slides/slide16.xml" Type="http://schemas.openxmlformats.org/officeDocument/2006/relationships/slide"/><Relationship Id="rId29" Target="slides/slide17.xml" Type="http://schemas.openxmlformats.org/officeDocument/2006/relationships/slide"/><Relationship Id="rId3" Target="viewProps.xml" Type="http://schemas.openxmlformats.org/officeDocument/2006/relationships/viewProps"/><Relationship Id="rId30" Target="slides/slide18.xml" Type="http://schemas.openxmlformats.org/officeDocument/2006/relationships/slide"/><Relationship Id="rId31" Target="slides/slide19.xml" Type="http://schemas.openxmlformats.org/officeDocument/2006/relationships/slide"/><Relationship Id="rId32" Target="slides/slide20.xml" Type="http://schemas.openxmlformats.org/officeDocument/2006/relationships/slide"/><Relationship Id="rId33" Target="slides/slide21.xml" Type="http://schemas.openxmlformats.org/officeDocument/2006/relationships/slide"/><Relationship Id="rId34" Target="slides/slide22.xml" Type="http://schemas.openxmlformats.org/officeDocument/2006/relationships/slide"/><Relationship Id="rId35" Target="slides/slide23.xml" Type="http://schemas.openxmlformats.org/officeDocument/2006/relationships/slide"/><Relationship Id="rId36" Target="slides/slide24.xml" Type="http://schemas.openxmlformats.org/officeDocument/2006/relationships/slide"/><Relationship Id="rId37" Target="slides/slide25.xml" Type="http://schemas.openxmlformats.org/officeDocument/2006/relationships/slide"/><Relationship Id="rId38" Target="slides/slide26.xml" Type="http://schemas.openxmlformats.org/officeDocument/2006/relationships/slide"/><Relationship Id="rId39" Target="slides/slide27.xml" Type="http://schemas.openxmlformats.org/officeDocument/2006/relationships/slide"/><Relationship Id="rId4" Target="theme/theme1.xml" Type="http://schemas.openxmlformats.org/officeDocument/2006/relationships/theme"/><Relationship Id="rId40" Target="slides/slide28.xml" Type="http://schemas.openxmlformats.org/officeDocument/2006/relationships/slide"/><Relationship Id="rId41" Target="slides/slide29.xml" Type="http://schemas.openxmlformats.org/officeDocument/2006/relationships/slide"/><Relationship Id="rId42" Target="slides/slide30.xml" Type="http://schemas.openxmlformats.org/officeDocument/2006/relationships/slide"/><Relationship Id="rId43" Target="slides/slide31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49.png" Type="http://schemas.openxmlformats.org/officeDocument/2006/relationships/image"/><Relationship Id="rId28" Target="../media/image50.svg" Type="http://schemas.openxmlformats.org/officeDocument/2006/relationships/image"/><Relationship Id="rId29" Target="../media/image45.png" Type="http://schemas.openxmlformats.org/officeDocument/2006/relationships/image"/><Relationship Id="rId3" Target="../media/image31.svg" Type="http://schemas.openxmlformats.org/officeDocument/2006/relationships/image"/><Relationship Id="rId30" Target="../media/image46.svg" Type="http://schemas.openxmlformats.org/officeDocument/2006/relationships/image"/><Relationship Id="rId31" Target="../media/image51.png" Type="http://schemas.openxmlformats.org/officeDocument/2006/relationships/image"/><Relationship Id="rId32" Target="../media/image5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49.png" Type="http://schemas.openxmlformats.org/officeDocument/2006/relationships/image"/><Relationship Id="rId28" Target="../media/image50.svg" Type="http://schemas.openxmlformats.org/officeDocument/2006/relationships/image"/><Relationship Id="rId29" Target="../media/image45.png" Type="http://schemas.openxmlformats.org/officeDocument/2006/relationships/image"/><Relationship Id="rId3" Target="../media/image31.svg" Type="http://schemas.openxmlformats.org/officeDocument/2006/relationships/image"/><Relationship Id="rId30" Target="../media/image46.svg" Type="http://schemas.openxmlformats.org/officeDocument/2006/relationships/image"/><Relationship Id="rId31" Target="../media/image53.png" Type="http://schemas.openxmlformats.org/officeDocument/2006/relationships/image"/><Relationship Id="rId32" Target="../media/image54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49.png" Type="http://schemas.openxmlformats.org/officeDocument/2006/relationships/image"/><Relationship Id="rId28" Target="../media/image50.svg" Type="http://schemas.openxmlformats.org/officeDocument/2006/relationships/image"/><Relationship Id="rId29" Target="../media/image45.png" Type="http://schemas.openxmlformats.org/officeDocument/2006/relationships/image"/><Relationship Id="rId3" Target="../media/image31.svg" Type="http://schemas.openxmlformats.org/officeDocument/2006/relationships/image"/><Relationship Id="rId30" Target="../media/image46.svg" Type="http://schemas.openxmlformats.org/officeDocument/2006/relationships/image"/><Relationship Id="rId31" Target="../media/image53.png" Type="http://schemas.openxmlformats.org/officeDocument/2006/relationships/image"/><Relationship Id="rId32" Target="../media/image54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49.png" Type="http://schemas.openxmlformats.org/officeDocument/2006/relationships/image"/><Relationship Id="rId28" Target="../media/image50.svg" Type="http://schemas.openxmlformats.org/officeDocument/2006/relationships/image"/><Relationship Id="rId29" Target="../media/image45.png" Type="http://schemas.openxmlformats.org/officeDocument/2006/relationships/image"/><Relationship Id="rId3" Target="../media/image31.svg" Type="http://schemas.openxmlformats.org/officeDocument/2006/relationships/image"/><Relationship Id="rId30" Target="../media/image46.svg" Type="http://schemas.openxmlformats.org/officeDocument/2006/relationships/image"/><Relationship Id="rId31" Target="../media/image55.png" Type="http://schemas.openxmlformats.org/officeDocument/2006/relationships/image"/><Relationship Id="rId32" Target="../media/image56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49.png" Type="http://schemas.openxmlformats.org/officeDocument/2006/relationships/image"/><Relationship Id="rId28" Target="../media/image50.svg" Type="http://schemas.openxmlformats.org/officeDocument/2006/relationships/image"/><Relationship Id="rId29" Target="../media/image45.png" Type="http://schemas.openxmlformats.org/officeDocument/2006/relationships/image"/><Relationship Id="rId3" Target="../media/image31.svg" Type="http://schemas.openxmlformats.org/officeDocument/2006/relationships/image"/><Relationship Id="rId30" Target="../media/image46.svg" Type="http://schemas.openxmlformats.org/officeDocument/2006/relationships/image"/><Relationship Id="rId31" Target="../media/image55.png" Type="http://schemas.openxmlformats.org/officeDocument/2006/relationships/image"/><Relationship Id="rId32" Target="../media/image56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49.png" Type="http://schemas.openxmlformats.org/officeDocument/2006/relationships/image"/><Relationship Id="rId28" Target="../media/image50.svg" Type="http://schemas.openxmlformats.org/officeDocument/2006/relationships/image"/><Relationship Id="rId29" Target="../media/image45.png" Type="http://schemas.openxmlformats.org/officeDocument/2006/relationships/image"/><Relationship Id="rId3" Target="../media/image31.svg" Type="http://schemas.openxmlformats.org/officeDocument/2006/relationships/image"/><Relationship Id="rId30" Target="../media/image46.svg" Type="http://schemas.openxmlformats.org/officeDocument/2006/relationships/image"/><Relationship Id="rId31" Target="../media/image57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49.png" Type="http://schemas.openxmlformats.org/officeDocument/2006/relationships/image"/><Relationship Id="rId28" Target="../media/image50.svg" Type="http://schemas.openxmlformats.org/officeDocument/2006/relationships/image"/><Relationship Id="rId29" Target="../media/image45.png" Type="http://schemas.openxmlformats.org/officeDocument/2006/relationships/image"/><Relationship Id="rId3" Target="../media/image31.svg" Type="http://schemas.openxmlformats.org/officeDocument/2006/relationships/image"/><Relationship Id="rId30" Target="../media/image46.svg" Type="http://schemas.openxmlformats.org/officeDocument/2006/relationships/image"/><Relationship Id="rId31" Target="../media/image57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30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6.png" Type="http://schemas.openxmlformats.org/officeDocument/2006/relationships/image"/><Relationship Id="rId26" Target="../media/image7.svg" Type="http://schemas.openxmlformats.org/officeDocument/2006/relationships/image"/><Relationship Id="rId27" Target="../media/image1.png" Type="http://schemas.openxmlformats.org/officeDocument/2006/relationships/image"/><Relationship Id="rId28" Target="../media/image49.png" Type="http://schemas.openxmlformats.org/officeDocument/2006/relationships/image"/><Relationship Id="rId29" Target="../media/image50.svg" Type="http://schemas.openxmlformats.org/officeDocument/2006/relationships/image"/><Relationship Id="rId3" Target="../media/image31.svg" Type="http://schemas.openxmlformats.org/officeDocument/2006/relationships/image"/><Relationship Id="rId30" Target="../media/image45.png" Type="http://schemas.openxmlformats.org/officeDocument/2006/relationships/image"/><Relationship Id="rId31" Target="../media/image46.svg" Type="http://schemas.openxmlformats.org/officeDocument/2006/relationships/image"/><Relationship Id="rId4" Target="../media/image58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30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6.png" Type="http://schemas.openxmlformats.org/officeDocument/2006/relationships/image"/><Relationship Id="rId26" Target="../media/image7.svg" Type="http://schemas.openxmlformats.org/officeDocument/2006/relationships/image"/><Relationship Id="rId27" Target="../media/image1.png" Type="http://schemas.openxmlformats.org/officeDocument/2006/relationships/image"/><Relationship Id="rId28" Target="../media/image49.png" Type="http://schemas.openxmlformats.org/officeDocument/2006/relationships/image"/><Relationship Id="rId29" Target="../media/image50.svg" Type="http://schemas.openxmlformats.org/officeDocument/2006/relationships/image"/><Relationship Id="rId3" Target="../media/image31.svg" Type="http://schemas.openxmlformats.org/officeDocument/2006/relationships/image"/><Relationship Id="rId30" Target="../media/image45.png" Type="http://schemas.openxmlformats.org/officeDocument/2006/relationships/image"/><Relationship Id="rId31" Target="../media/image46.svg" Type="http://schemas.openxmlformats.org/officeDocument/2006/relationships/image"/><Relationship Id="rId4" Target="../media/image58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49.png" Type="http://schemas.openxmlformats.org/officeDocument/2006/relationships/image"/><Relationship Id="rId28" Target="../media/image50.svg" Type="http://schemas.openxmlformats.org/officeDocument/2006/relationships/image"/><Relationship Id="rId29" Target="../media/image45.png" Type="http://schemas.openxmlformats.org/officeDocument/2006/relationships/image"/><Relationship Id="rId3" Target="../media/image31.svg" Type="http://schemas.openxmlformats.org/officeDocument/2006/relationships/image"/><Relationship Id="rId30" Target="../media/image46.svg" Type="http://schemas.openxmlformats.org/officeDocument/2006/relationships/image"/><Relationship Id="rId31" Target="../media/image59.png" Type="http://schemas.openxmlformats.org/officeDocument/2006/relationships/image"/><Relationship Id="rId32" Target="../media/image60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32.png" Type="http://schemas.openxmlformats.org/officeDocument/2006/relationships/image"/><Relationship Id="rId27" Target="../media/image33.svg" Type="http://schemas.openxmlformats.org/officeDocument/2006/relationships/image"/><Relationship Id="rId28" Target="../media/image1.png" Type="http://schemas.openxmlformats.org/officeDocument/2006/relationships/image"/><Relationship Id="rId3" Target="../media/image3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49.png" Type="http://schemas.openxmlformats.org/officeDocument/2006/relationships/image"/><Relationship Id="rId28" Target="../media/image50.svg" Type="http://schemas.openxmlformats.org/officeDocument/2006/relationships/image"/><Relationship Id="rId29" Target="../media/image45.png" Type="http://schemas.openxmlformats.org/officeDocument/2006/relationships/image"/><Relationship Id="rId3" Target="../media/image31.svg" Type="http://schemas.openxmlformats.org/officeDocument/2006/relationships/image"/><Relationship Id="rId30" Target="../media/image46.svg" Type="http://schemas.openxmlformats.org/officeDocument/2006/relationships/image"/><Relationship Id="rId31" Target="../media/image59.png" Type="http://schemas.openxmlformats.org/officeDocument/2006/relationships/image"/><Relationship Id="rId32" Target="../media/image60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49.png" Type="http://schemas.openxmlformats.org/officeDocument/2006/relationships/image"/><Relationship Id="rId28" Target="../media/image50.svg" Type="http://schemas.openxmlformats.org/officeDocument/2006/relationships/image"/><Relationship Id="rId29" Target="../media/image45.png" Type="http://schemas.openxmlformats.org/officeDocument/2006/relationships/image"/><Relationship Id="rId3" Target="../media/image31.svg" Type="http://schemas.openxmlformats.org/officeDocument/2006/relationships/image"/><Relationship Id="rId30" Target="../media/image46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37.png" Type="http://schemas.openxmlformats.org/officeDocument/2006/relationships/image"/><Relationship Id="rId28" Target="../media/image38.svg" Type="http://schemas.openxmlformats.org/officeDocument/2006/relationships/image"/><Relationship Id="rId29" Target="../media/image39.png" Type="http://schemas.openxmlformats.org/officeDocument/2006/relationships/image"/><Relationship Id="rId3" Target="../media/image31.svg" Type="http://schemas.openxmlformats.org/officeDocument/2006/relationships/image"/><Relationship Id="rId30" Target="../media/image40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61.png" Type="http://schemas.openxmlformats.org/officeDocument/2006/relationships/image"/><Relationship Id="rId28" Target="../media/image62.svg" Type="http://schemas.openxmlformats.org/officeDocument/2006/relationships/image"/><Relationship Id="rId29" Target="../media/image63.png" Type="http://schemas.openxmlformats.org/officeDocument/2006/relationships/image"/><Relationship Id="rId3" Target="../media/image31.svg" Type="http://schemas.openxmlformats.org/officeDocument/2006/relationships/image"/><Relationship Id="rId30" Target="../media/image64.svg" Type="http://schemas.openxmlformats.org/officeDocument/2006/relationships/image"/><Relationship Id="rId31" Target="../media/image65.png" Type="http://schemas.openxmlformats.org/officeDocument/2006/relationships/image"/><Relationship Id="rId32" Target="../media/image66.svg" Type="http://schemas.openxmlformats.org/officeDocument/2006/relationships/image"/><Relationship Id="rId33" Target="../media/image67.png" Type="http://schemas.openxmlformats.org/officeDocument/2006/relationships/image"/><Relationship Id="rId34" Target="../media/image68.svg" Type="http://schemas.openxmlformats.org/officeDocument/2006/relationships/image"/><Relationship Id="rId35" Target="../media/image69.png" Type="http://schemas.openxmlformats.org/officeDocument/2006/relationships/image"/><Relationship Id="rId36" Target="../media/image70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61.png" Type="http://schemas.openxmlformats.org/officeDocument/2006/relationships/image"/><Relationship Id="rId28" Target="../media/image62.svg" Type="http://schemas.openxmlformats.org/officeDocument/2006/relationships/image"/><Relationship Id="rId29" Target="../media/image63.png" Type="http://schemas.openxmlformats.org/officeDocument/2006/relationships/image"/><Relationship Id="rId3" Target="../media/image31.svg" Type="http://schemas.openxmlformats.org/officeDocument/2006/relationships/image"/><Relationship Id="rId30" Target="../media/image64.svg" Type="http://schemas.openxmlformats.org/officeDocument/2006/relationships/image"/><Relationship Id="rId31" Target="../media/image67.png" Type="http://schemas.openxmlformats.org/officeDocument/2006/relationships/image"/><Relationship Id="rId32" Target="../media/image68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61.png" Type="http://schemas.openxmlformats.org/officeDocument/2006/relationships/image"/><Relationship Id="rId28" Target="../media/image62.svg" Type="http://schemas.openxmlformats.org/officeDocument/2006/relationships/image"/><Relationship Id="rId29" Target="../media/image65.png" Type="http://schemas.openxmlformats.org/officeDocument/2006/relationships/image"/><Relationship Id="rId3" Target="../media/image31.svg" Type="http://schemas.openxmlformats.org/officeDocument/2006/relationships/image"/><Relationship Id="rId30" Target="../media/image66.svg" Type="http://schemas.openxmlformats.org/officeDocument/2006/relationships/image"/><Relationship Id="rId31" Target="../media/image69.png" Type="http://schemas.openxmlformats.org/officeDocument/2006/relationships/image"/><Relationship Id="rId32" Target="../media/image70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71.png" Type="http://schemas.openxmlformats.org/officeDocument/2006/relationships/image"/><Relationship Id="rId28" Target="../media/image72.svg" Type="http://schemas.openxmlformats.org/officeDocument/2006/relationships/image"/><Relationship Id="rId3" Target="../media/image3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73.png" Type="http://schemas.openxmlformats.org/officeDocument/2006/relationships/image"/><Relationship Id="rId28" Target="../media/image74.svg" Type="http://schemas.openxmlformats.org/officeDocument/2006/relationships/image"/><Relationship Id="rId29" Target="../media/image75.png" Type="http://schemas.openxmlformats.org/officeDocument/2006/relationships/image"/><Relationship Id="rId3" Target="../media/image31.svg" Type="http://schemas.openxmlformats.org/officeDocument/2006/relationships/image"/><Relationship Id="rId30" Target="../media/image76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3" Target="../media/image3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77.png" Type="http://schemas.openxmlformats.org/officeDocument/2006/relationships/image"/><Relationship Id="rId28" Target="../media/image78.svg" Type="http://schemas.openxmlformats.org/officeDocument/2006/relationships/image"/><Relationship Id="rId3" Target="../media/image3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3" Target="../media/image3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79.png" Type="http://schemas.openxmlformats.org/officeDocument/2006/relationships/image"/><Relationship Id="rId3" Target="../media/image3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3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79.png" Type="http://schemas.openxmlformats.org/officeDocument/2006/relationships/image"/><Relationship Id="rId3" Target="../media/image3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34.png" Type="http://schemas.openxmlformats.org/officeDocument/2006/relationships/image"/><Relationship Id="rId28" Target="../media/image35.svg" Type="http://schemas.openxmlformats.org/officeDocument/2006/relationships/image"/><Relationship Id="rId3" Target="../media/image3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36.png" Type="http://schemas.openxmlformats.org/officeDocument/2006/relationships/image"/><Relationship Id="rId3" Target="../media/image3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37.png" Type="http://schemas.openxmlformats.org/officeDocument/2006/relationships/image"/><Relationship Id="rId28" Target="../media/image38.svg" Type="http://schemas.openxmlformats.org/officeDocument/2006/relationships/image"/><Relationship Id="rId29" Target="../media/image39.png" Type="http://schemas.openxmlformats.org/officeDocument/2006/relationships/image"/><Relationship Id="rId3" Target="../media/image31.svg" Type="http://schemas.openxmlformats.org/officeDocument/2006/relationships/image"/><Relationship Id="rId30" Target="../media/image40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41.png" Type="http://schemas.openxmlformats.org/officeDocument/2006/relationships/image"/><Relationship Id="rId28" Target="../media/image42.svg" Type="http://schemas.openxmlformats.org/officeDocument/2006/relationships/image"/><Relationship Id="rId29" Target="../media/image43.png" Type="http://schemas.openxmlformats.org/officeDocument/2006/relationships/image"/><Relationship Id="rId3" Target="../media/image31.svg" Type="http://schemas.openxmlformats.org/officeDocument/2006/relationships/image"/><Relationship Id="rId30" Target="../media/image44.svg" Type="http://schemas.openxmlformats.org/officeDocument/2006/relationships/image"/><Relationship Id="rId31" Target="../media/image45.png" Type="http://schemas.openxmlformats.org/officeDocument/2006/relationships/image"/><Relationship Id="rId32" Target="../media/image46.svg" Type="http://schemas.openxmlformats.org/officeDocument/2006/relationships/image"/><Relationship Id="rId33" Target="../media/image47.png" Type="http://schemas.openxmlformats.org/officeDocument/2006/relationships/image"/><Relationship Id="rId34" Target="../media/image48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49.png" Type="http://schemas.openxmlformats.org/officeDocument/2006/relationships/image"/><Relationship Id="rId28" Target="../media/image50.svg" Type="http://schemas.openxmlformats.org/officeDocument/2006/relationships/image"/><Relationship Id="rId29" Target="../media/image45.png" Type="http://schemas.openxmlformats.org/officeDocument/2006/relationships/image"/><Relationship Id="rId3" Target="../media/image31.svg" Type="http://schemas.openxmlformats.org/officeDocument/2006/relationships/image"/><Relationship Id="rId30" Target="../media/image46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30.png" Type="http://schemas.openxmlformats.org/officeDocument/2006/relationships/image"/><Relationship Id="rId20" Target="../media/image20.png" Type="http://schemas.openxmlformats.org/officeDocument/2006/relationships/image"/><Relationship Id="rId21" Target="../media/image21.svg" Type="http://schemas.openxmlformats.org/officeDocument/2006/relationships/image"/><Relationship Id="rId22" Target="../media/image22.png" Type="http://schemas.openxmlformats.org/officeDocument/2006/relationships/image"/><Relationship Id="rId23" Target="../media/image23.svg" Type="http://schemas.openxmlformats.org/officeDocument/2006/relationships/image"/><Relationship Id="rId24" Target="../media/image6.png" Type="http://schemas.openxmlformats.org/officeDocument/2006/relationships/image"/><Relationship Id="rId25" Target="../media/image7.svg" Type="http://schemas.openxmlformats.org/officeDocument/2006/relationships/image"/><Relationship Id="rId26" Target="../media/image1.png" Type="http://schemas.openxmlformats.org/officeDocument/2006/relationships/image"/><Relationship Id="rId27" Target="../media/image49.png" Type="http://schemas.openxmlformats.org/officeDocument/2006/relationships/image"/><Relationship Id="rId28" Target="../media/image50.svg" Type="http://schemas.openxmlformats.org/officeDocument/2006/relationships/image"/><Relationship Id="rId29" Target="../media/image45.png" Type="http://schemas.openxmlformats.org/officeDocument/2006/relationships/image"/><Relationship Id="rId3" Target="../media/image31.svg" Type="http://schemas.openxmlformats.org/officeDocument/2006/relationships/image"/><Relationship Id="rId30" Target="../media/image46.svg" Type="http://schemas.openxmlformats.org/officeDocument/2006/relationships/image"/><Relationship Id="rId31" Target="../media/image51.png" Type="http://schemas.openxmlformats.org/officeDocument/2006/relationships/image"/><Relationship Id="rId32" Target="../media/image5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C64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57074" y="7314921"/>
            <a:ext cx="2724383" cy="272438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422732" y="7480580"/>
            <a:ext cx="2393066" cy="2393066"/>
          </a:xfrm>
          <a:custGeom>
            <a:avLst/>
            <a:gdLst/>
            <a:ahLst/>
            <a:cxnLst/>
            <a:rect r="r" b="b" t="t" l="l"/>
            <a:pathLst>
              <a:path h="2393066" w="2393066">
                <a:moveTo>
                  <a:pt x="0" y="0"/>
                </a:moveTo>
                <a:lnTo>
                  <a:pt x="2393067" y="0"/>
                </a:lnTo>
                <a:lnTo>
                  <a:pt x="2393067" y="2393066"/>
                </a:lnTo>
                <a:lnTo>
                  <a:pt x="0" y="2393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-187041" y="5986727"/>
            <a:ext cx="8766484" cy="4953063"/>
          </a:xfrm>
          <a:custGeom>
            <a:avLst/>
            <a:gdLst/>
            <a:ahLst/>
            <a:cxnLst/>
            <a:rect r="r" b="b" t="t" l="l"/>
            <a:pathLst>
              <a:path h="4953063" w="8766484">
                <a:moveTo>
                  <a:pt x="0" y="0"/>
                </a:moveTo>
                <a:lnTo>
                  <a:pt x="8766484" y="0"/>
                </a:lnTo>
                <a:lnTo>
                  <a:pt x="8766484" y="4953064"/>
                </a:lnTo>
                <a:lnTo>
                  <a:pt x="0" y="4953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232822" y="6179094"/>
            <a:ext cx="3853111" cy="2578081"/>
          </a:xfrm>
          <a:custGeom>
            <a:avLst/>
            <a:gdLst/>
            <a:ahLst/>
            <a:cxnLst/>
            <a:rect r="r" b="b" t="t" l="l"/>
            <a:pathLst>
              <a:path h="2578081" w="3853111">
                <a:moveTo>
                  <a:pt x="0" y="0"/>
                </a:moveTo>
                <a:lnTo>
                  <a:pt x="3853110" y="0"/>
                </a:lnTo>
                <a:lnTo>
                  <a:pt x="3853110" y="2578081"/>
                </a:lnTo>
                <a:lnTo>
                  <a:pt x="0" y="25780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-10800000">
            <a:off x="10514773" y="-300731"/>
            <a:ext cx="8508433" cy="4807264"/>
          </a:xfrm>
          <a:custGeom>
            <a:avLst/>
            <a:gdLst/>
            <a:ahLst/>
            <a:cxnLst/>
            <a:rect r="r" b="b" t="t" l="l"/>
            <a:pathLst>
              <a:path h="4807264" w="8508433">
                <a:moveTo>
                  <a:pt x="8508432" y="4807264"/>
                </a:moveTo>
                <a:lnTo>
                  <a:pt x="0" y="4807264"/>
                </a:lnTo>
                <a:lnTo>
                  <a:pt x="0" y="0"/>
                </a:lnTo>
                <a:lnTo>
                  <a:pt x="8508432" y="0"/>
                </a:lnTo>
                <a:lnTo>
                  <a:pt x="8508432" y="4807264"/>
                </a:lnTo>
                <a:close/>
              </a:path>
            </a:pathLst>
          </a:custGeom>
          <a:blipFill>
            <a:blip r:embed="rId3">
              <a:alphaModFix amt="4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17173262" y="863880"/>
            <a:ext cx="3699887" cy="2475561"/>
          </a:xfrm>
          <a:custGeom>
            <a:avLst/>
            <a:gdLst/>
            <a:ahLst/>
            <a:cxnLst/>
            <a:rect r="r" b="b" t="t" l="l"/>
            <a:pathLst>
              <a:path h="2475561" w="3699887">
                <a:moveTo>
                  <a:pt x="0" y="0"/>
                </a:moveTo>
                <a:lnTo>
                  <a:pt x="3699887" y="0"/>
                </a:lnTo>
                <a:lnTo>
                  <a:pt x="3699887" y="2475561"/>
                </a:lnTo>
                <a:lnTo>
                  <a:pt x="0" y="24755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8563612">
            <a:off x="13421274" y="-831349"/>
            <a:ext cx="3699887" cy="2475561"/>
          </a:xfrm>
          <a:custGeom>
            <a:avLst/>
            <a:gdLst/>
            <a:ahLst/>
            <a:cxnLst/>
            <a:rect r="r" b="b" t="t" l="l"/>
            <a:pathLst>
              <a:path h="2475561" w="3699887">
                <a:moveTo>
                  <a:pt x="0" y="0"/>
                </a:moveTo>
                <a:lnTo>
                  <a:pt x="3699887" y="0"/>
                </a:lnTo>
                <a:lnTo>
                  <a:pt x="3699887" y="2475561"/>
                </a:lnTo>
                <a:lnTo>
                  <a:pt x="0" y="24755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769843" y="1633229"/>
            <a:ext cx="6173550" cy="2996744"/>
          </a:xfrm>
          <a:custGeom>
            <a:avLst/>
            <a:gdLst/>
            <a:ahLst/>
            <a:cxnLst/>
            <a:rect r="r" b="b" t="t" l="l"/>
            <a:pathLst>
              <a:path h="2996744" w="6173550">
                <a:moveTo>
                  <a:pt x="0" y="0"/>
                </a:moveTo>
                <a:lnTo>
                  <a:pt x="6173550" y="0"/>
                </a:lnTo>
                <a:lnTo>
                  <a:pt x="6173550" y="2996744"/>
                </a:lnTo>
                <a:lnTo>
                  <a:pt x="0" y="2996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true" rot="0">
            <a:off x="693733" y="9517393"/>
            <a:ext cx="3853111" cy="2578081"/>
          </a:xfrm>
          <a:custGeom>
            <a:avLst/>
            <a:gdLst/>
            <a:ahLst/>
            <a:cxnLst/>
            <a:rect r="r" b="b" t="t" l="l"/>
            <a:pathLst>
              <a:path h="2578081" w="3853111">
                <a:moveTo>
                  <a:pt x="3853111" y="2578081"/>
                </a:moveTo>
                <a:lnTo>
                  <a:pt x="0" y="2578081"/>
                </a:lnTo>
                <a:lnTo>
                  <a:pt x="0" y="0"/>
                </a:lnTo>
                <a:lnTo>
                  <a:pt x="3853111" y="0"/>
                </a:lnTo>
                <a:lnTo>
                  <a:pt x="3853111" y="257808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094596" y="8463259"/>
            <a:ext cx="3853111" cy="2578081"/>
          </a:xfrm>
          <a:custGeom>
            <a:avLst/>
            <a:gdLst/>
            <a:ahLst/>
            <a:cxnLst/>
            <a:rect r="r" b="b" t="t" l="l"/>
            <a:pathLst>
              <a:path h="2578081" w="3853111">
                <a:moveTo>
                  <a:pt x="0" y="0"/>
                </a:moveTo>
                <a:lnTo>
                  <a:pt x="3853110" y="0"/>
                </a:lnTo>
                <a:lnTo>
                  <a:pt x="3853110" y="2578081"/>
                </a:lnTo>
                <a:lnTo>
                  <a:pt x="0" y="25780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8700" y="1076682"/>
            <a:ext cx="2946120" cy="2054919"/>
          </a:xfrm>
          <a:custGeom>
            <a:avLst/>
            <a:gdLst/>
            <a:ahLst/>
            <a:cxnLst/>
            <a:rect r="r" b="b" t="t" l="l"/>
            <a:pathLst>
              <a:path h="2054919" w="2946120">
                <a:moveTo>
                  <a:pt x="0" y="0"/>
                </a:moveTo>
                <a:lnTo>
                  <a:pt x="2946120" y="0"/>
                </a:lnTo>
                <a:lnTo>
                  <a:pt x="2946120" y="2054919"/>
                </a:lnTo>
                <a:lnTo>
                  <a:pt x="0" y="20549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642227" y="1074201"/>
            <a:ext cx="1239584" cy="2057400"/>
          </a:xfrm>
          <a:custGeom>
            <a:avLst/>
            <a:gdLst/>
            <a:ahLst/>
            <a:cxnLst/>
            <a:rect r="r" b="b" t="t" l="l"/>
            <a:pathLst>
              <a:path h="2057400" w="1239584">
                <a:moveTo>
                  <a:pt x="0" y="0"/>
                </a:moveTo>
                <a:lnTo>
                  <a:pt x="1239584" y="0"/>
                </a:lnTo>
                <a:lnTo>
                  <a:pt x="123958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768476" y="4044733"/>
            <a:ext cx="1643572" cy="2197534"/>
          </a:xfrm>
          <a:custGeom>
            <a:avLst/>
            <a:gdLst/>
            <a:ahLst/>
            <a:cxnLst/>
            <a:rect r="r" b="b" t="t" l="l"/>
            <a:pathLst>
              <a:path h="2197534" w="1643572">
                <a:moveTo>
                  <a:pt x="0" y="0"/>
                </a:moveTo>
                <a:lnTo>
                  <a:pt x="1643573" y="0"/>
                </a:lnTo>
                <a:lnTo>
                  <a:pt x="1643573" y="2197534"/>
                </a:lnTo>
                <a:lnTo>
                  <a:pt x="0" y="21975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412049" y="4044733"/>
            <a:ext cx="1519046" cy="2197534"/>
          </a:xfrm>
          <a:custGeom>
            <a:avLst/>
            <a:gdLst/>
            <a:ahLst/>
            <a:cxnLst/>
            <a:rect r="r" b="b" t="t" l="l"/>
            <a:pathLst>
              <a:path h="2197534" w="1519046">
                <a:moveTo>
                  <a:pt x="0" y="0"/>
                </a:moveTo>
                <a:lnTo>
                  <a:pt x="1519045" y="0"/>
                </a:lnTo>
                <a:lnTo>
                  <a:pt x="1519045" y="2197534"/>
                </a:lnTo>
                <a:lnTo>
                  <a:pt x="0" y="21975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652214" y="4168330"/>
            <a:ext cx="2116263" cy="2073938"/>
          </a:xfrm>
          <a:custGeom>
            <a:avLst/>
            <a:gdLst/>
            <a:ahLst/>
            <a:cxnLst/>
            <a:rect r="r" b="b" t="t" l="l"/>
            <a:pathLst>
              <a:path h="2073938" w="2116263">
                <a:moveTo>
                  <a:pt x="0" y="0"/>
                </a:moveTo>
                <a:lnTo>
                  <a:pt x="2116262" y="0"/>
                </a:lnTo>
                <a:lnTo>
                  <a:pt x="2116262" y="2073937"/>
                </a:lnTo>
                <a:lnTo>
                  <a:pt x="0" y="20739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577903" y="7060766"/>
            <a:ext cx="1643572" cy="2197534"/>
          </a:xfrm>
          <a:custGeom>
            <a:avLst/>
            <a:gdLst/>
            <a:ahLst/>
            <a:cxnLst/>
            <a:rect r="r" b="b" t="t" l="l"/>
            <a:pathLst>
              <a:path h="2197534" w="1643572">
                <a:moveTo>
                  <a:pt x="0" y="0"/>
                </a:moveTo>
                <a:lnTo>
                  <a:pt x="1643573" y="0"/>
                </a:lnTo>
                <a:lnTo>
                  <a:pt x="1643573" y="2197534"/>
                </a:lnTo>
                <a:lnTo>
                  <a:pt x="0" y="219753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915407" y="7068655"/>
            <a:ext cx="1750804" cy="2189645"/>
          </a:xfrm>
          <a:custGeom>
            <a:avLst/>
            <a:gdLst/>
            <a:ahLst/>
            <a:cxnLst/>
            <a:rect r="r" b="b" t="t" l="l"/>
            <a:pathLst>
              <a:path h="2189645" w="1750804">
                <a:moveTo>
                  <a:pt x="0" y="0"/>
                </a:moveTo>
                <a:lnTo>
                  <a:pt x="1750804" y="0"/>
                </a:lnTo>
                <a:lnTo>
                  <a:pt x="1750804" y="2189645"/>
                </a:lnTo>
                <a:lnTo>
                  <a:pt x="0" y="218964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221476" y="7068655"/>
            <a:ext cx="1750804" cy="2189645"/>
          </a:xfrm>
          <a:custGeom>
            <a:avLst/>
            <a:gdLst/>
            <a:ahLst/>
            <a:cxnLst/>
            <a:rect r="r" b="b" t="t" l="l"/>
            <a:pathLst>
              <a:path h="2189645" w="1750804">
                <a:moveTo>
                  <a:pt x="0" y="0"/>
                </a:moveTo>
                <a:lnTo>
                  <a:pt x="1750803" y="0"/>
                </a:lnTo>
                <a:lnTo>
                  <a:pt x="1750803" y="2189645"/>
                </a:lnTo>
                <a:lnTo>
                  <a:pt x="0" y="218964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852708" y="1074201"/>
            <a:ext cx="1950460" cy="2054919"/>
          </a:xfrm>
          <a:custGeom>
            <a:avLst/>
            <a:gdLst/>
            <a:ahLst/>
            <a:cxnLst/>
            <a:rect r="r" b="b" t="t" l="l"/>
            <a:pathLst>
              <a:path h="2054919" w="1950460">
                <a:moveTo>
                  <a:pt x="0" y="0"/>
                </a:moveTo>
                <a:lnTo>
                  <a:pt x="1950460" y="0"/>
                </a:lnTo>
                <a:lnTo>
                  <a:pt x="1950460" y="2054919"/>
                </a:lnTo>
                <a:lnTo>
                  <a:pt x="0" y="205491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1507233">
            <a:off x="16514285" y="6146769"/>
            <a:ext cx="858216" cy="1126536"/>
          </a:xfrm>
          <a:custGeom>
            <a:avLst/>
            <a:gdLst/>
            <a:ahLst/>
            <a:cxnLst/>
            <a:rect r="r" b="b" t="t" l="l"/>
            <a:pathLst>
              <a:path h="1126536" w="858216">
                <a:moveTo>
                  <a:pt x="0" y="0"/>
                </a:moveTo>
                <a:lnTo>
                  <a:pt x="858216" y="0"/>
                </a:lnTo>
                <a:lnTo>
                  <a:pt x="858216" y="1126537"/>
                </a:lnTo>
                <a:lnTo>
                  <a:pt x="0" y="112653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2950708">
            <a:off x="14897634" y="6425781"/>
            <a:ext cx="858216" cy="1126536"/>
          </a:xfrm>
          <a:custGeom>
            <a:avLst/>
            <a:gdLst/>
            <a:ahLst/>
            <a:cxnLst/>
            <a:rect r="r" b="b" t="t" l="l"/>
            <a:pathLst>
              <a:path h="1126536" w="858216">
                <a:moveTo>
                  <a:pt x="0" y="0"/>
                </a:moveTo>
                <a:lnTo>
                  <a:pt x="858216" y="0"/>
                </a:lnTo>
                <a:lnTo>
                  <a:pt x="858216" y="1126537"/>
                </a:lnTo>
                <a:lnTo>
                  <a:pt x="0" y="112653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640521">
            <a:off x="15634931" y="6056468"/>
            <a:ext cx="858216" cy="1126536"/>
          </a:xfrm>
          <a:custGeom>
            <a:avLst/>
            <a:gdLst/>
            <a:ahLst/>
            <a:cxnLst/>
            <a:rect r="r" b="b" t="t" l="l"/>
            <a:pathLst>
              <a:path h="1126536" w="858216">
                <a:moveTo>
                  <a:pt x="0" y="0"/>
                </a:moveTo>
                <a:lnTo>
                  <a:pt x="858216" y="0"/>
                </a:lnTo>
                <a:lnTo>
                  <a:pt x="858216" y="1126537"/>
                </a:lnTo>
                <a:lnTo>
                  <a:pt x="0" y="1126537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717719" y="7866441"/>
            <a:ext cx="2338673" cy="2248049"/>
          </a:xfrm>
          <a:custGeom>
            <a:avLst/>
            <a:gdLst/>
            <a:ahLst/>
            <a:cxnLst/>
            <a:rect r="r" b="b" t="t" l="l"/>
            <a:pathLst>
              <a:path h="2248049" w="2338673">
                <a:moveTo>
                  <a:pt x="0" y="0"/>
                </a:moveTo>
                <a:lnTo>
                  <a:pt x="2338674" y="0"/>
                </a:lnTo>
                <a:lnTo>
                  <a:pt x="2338674" y="2248050"/>
                </a:lnTo>
                <a:lnTo>
                  <a:pt x="0" y="22480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140264" y="4146740"/>
            <a:ext cx="5431515" cy="4650735"/>
          </a:xfrm>
          <a:custGeom>
            <a:avLst/>
            <a:gdLst/>
            <a:ahLst/>
            <a:cxnLst/>
            <a:rect r="r" b="b" t="t" l="l"/>
            <a:pathLst>
              <a:path h="4650735" w="5431515">
                <a:moveTo>
                  <a:pt x="0" y="0"/>
                </a:moveTo>
                <a:lnTo>
                  <a:pt x="5431516" y="0"/>
                </a:lnTo>
                <a:lnTo>
                  <a:pt x="5431516" y="4650735"/>
                </a:lnTo>
                <a:lnTo>
                  <a:pt x="0" y="465073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083387" y="1114577"/>
            <a:ext cx="6521356" cy="7186067"/>
          </a:xfrm>
          <a:custGeom>
            <a:avLst/>
            <a:gdLst/>
            <a:ahLst/>
            <a:cxnLst/>
            <a:rect r="r" b="b" t="t" l="l"/>
            <a:pathLst>
              <a:path h="7186067" w="6521356">
                <a:moveTo>
                  <a:pt x="0" y="0"/>
                </a:moveTo>
                <a:lnTo>
                  <a:pt x="6521356" y="0"/>
                </a:lnTo>
                <a:lnTo>
                  <a:pt x="6521356" y="7186067"/>
                </a:lnTo>
                <a:lnTo>
                  <a:pt x="0" y="7186067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2897269" y="4574775"/>
            <a:ext cx="3989787" cy="3291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Bijna maandag? 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of 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nog lekker weekend?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80032" y="4057894"/>
            <a:ext cx="9528066" cy="1952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935"/>
              </a:lnSpc>
            </a:pPr>
            <a:r>
              <a:rPr lang="en-US" sz="11382">
                <a:solidFill>
                  <a:srgbClr val="000000"/>
                </a:solidFill>
                <a:latin typeface="League Spartan"/>
              </a:rPr>
              <a:t>Zondag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381627" y="7808799"/>
            <a:ext cx="2338673" cy="2248049"/>
          </a:xfrm>
          <a:custGeom>
            <a:avLst/>
            <a:gdLst/>
            <a:ahLst/>
            <a:cxnLst/>
            <a:rect r="r" b="b" t="t" l="l"/>
            <a:pathLst>
              <a:path h="2248049" w="2338673">
                <a:moveTo>
                  <a:pt x="0" y="0"/>
                </a:moveTo>
                <a:lnTo>
                  <a:pt x="2338673" y="0"/>
                </a:lnTo>
                <a:lnTo>
                  <a:pt x="2338673" y="2248050"/>
                </a:lnTo>
                <a:lnTo>
                  <a:pt x="0" y="22480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845535" y="4171288"/>
            <a:ext cx="4703423" cy="4027306"/>
          </a:xfrm>
          <a:custGeom>
            <a:avLst/>
            <a:gdLst/>
            <a:ahLst/>
            <a:cxnLst/>
            <a:rect r="r" b="b" t="t" l="l"/>
            <a:pathLst>
              <a:path h="4027306" w="4703423">
                <a:moveTo>
                  <a:pt x="0" y="0"/>
                </a:moveTo>
                <a:lnTo>
                  <a:pt x="4703423" y="0"/>
                </a:lnTo>
                <a:lnTo>
                  <a:pt x="4703423" y="4027306"/>
                </a:lnTo>
                <a:lnTo>
                  <a:pt x="0" y="402730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317741" y="1003291"/>
            <a:ext cx="8228077" cy="7045291"/>
          </a:xfrm>
          <a:custGeom>
            <a:avLst/>
            <a:gdLst/>
            <a:ahLst/>
            <a:cxnLst/>
            <a:rect r="r" b="b" t="t" l="l"/>
            <a:pathLst>
              <a:path h="7045291" w="8228077">
                <a:moveTo>
                  <a:pt x="0" y="0"/>
                </a:moveTo>
                <a:lnTo>
                  <a:pt x="8228077" y="0"/>
                </a:lnTo>
                <a:lnTo>
                  <a:pt x="8228077" y="7045290"/>
                </a:lnTo>
                <a:lnTo>
                  <a:pt x="0" y="704529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3269513" y="5387270"/>
            <a:ext cx="3989787" cy="79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Wat zie jij?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381627" y="7808799"/>
            <a:ext cx="2338673" cy="2248049"/>
          </a:xfrm>
          <a:custGeom>
            <a:avLst/>
            <a:gdLst/>
            <a:ahLst/>
            <a:cxnLst/>
            <a:rect r="r" b="b" t="t" l="l"/>
            <a:pathLst>
              <a:path h="2248049" w="2338673">
                <a:moveTo>
                  <a:pt x="0" y="0"/>
                </a:moveTo>
                <a:lnTo>
                  <a:pt x="2338673" y="0"/>
                </a:lnTo>
                <a:lnTo>
                  <a:pt x="2338673" y="2248050"/>
                </a:lnTo>
                <a:lnTo>
                  <a:pt x="0" y="22480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845535" y="4171288"/>
            <a:ext cx="4703423" cy="4027306"/>
          </a:xfrm>
          <a:custGeom>
            <a:avLst/>
            <a:gdLst/>
            <a:ahLst/>
            <a:cxnLst/>
            <a:rect r="r" b="b" t="t" l="l"/>
            <a:pathLst>
              <a:path h="4027306" w="4703423">
                <a:moveTo>
                  <a:pt x="0" y="0"/>
                </a:moveTo>
                <a:lnTo>
                  <a:pt x="4703423" y="0"/>
                </a:lnTo>
                <a:lnTo>
                  <a:pt x="4703423" y="4027306"/>
                </a:lnTo>
                <a:lnTo>
                  <a:pt x="0" y="402730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317741" y="1003291"/>
            <a:ext cx="8228077" cy="7045291"/>
          </a:xfrm>
          <a:custGeom>
            <a:avLst/>
            <a:gdLst/>
            <a:ahLst/>
            <a:cxnLst/>
            <a:rect r="r" b="b" t="t" l="l"/>
            <a:pathLst>
              <a:path h="7045291" w="8228077">
                <a:moveTo>
                  <a:pt x="0" y="0"/>
                </a:moveTo>
                <a:lnTo>
                  <a:pt x="8228077" y="0"/>
                </a:lnTo>
                <a:lnTo>
                  <a:pt x="8228077" y="7045290"/>
                </a:lnTo>
                <a:lnTo>
                  <a:pt x="0" y="704529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3315719" y="4690184"/>
            <a:ext cx="3763056" cy="2460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wow bijna!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of 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net niet...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381627" y="7808799"/>
            <a:ext cx="2338673" cy="2248049"/>
          </a:xfrm>
          <a:custGeom>
            <a:avLst/>
            <a:gdLst/>
            <a:ahLst/>
            <a:cxnLst/>
            <a:rect r="r" b="b" t="t" l="l"/>
            <a:pathLst>
              <a:path h="2248049" w="2338673">
                <a:moveTo>
                  <a:pt x="0" y="0"/>
                </a:moveTo>
                <a:lnTo>
                  <a:pt x="2338673" y="0"/>
                </a:lnTo>
                <a:lnTo>
                  <a:pt x="2338673" y="2248050"/>
                </a:lnTo>
                <a:lnTo>
                  <a:pt x="0" y="22480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646911" y="4001216"/>
            <a:ext cx="4902048" cy="4197378"/>
          </a:xfrm>
          <a:custGeom>
            <a:avLst/>
            <a:gdLst/>
            <a:ahLst/>
            <a:cxnLst/>
            <a:rect r="r" b="b" t="t" l="l"/>
            <a:pathLst>
              <a:path h="4197378" w="4902048">
                <a:moveTo>
                  <a:pt x="0" y="0"/>
                </a:moveTo>
                <a:lnTo>
                  <a:pt x="4902047" y="0"/>
                </a:lnTo>
                <a:lnTo>
                  <a:pt x="4902047" y="4197378"/>
                </a:lnTo>
                <a:lnTo>
                  <a:pt x="0" y="419737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254213" y="2990188"/>
            <a:ext cx="8225451" cy="3351871"/>
          </a:xfrm>
          <a:custGeom>
            <a:avLst/>
            <a:gdLst/>
            <a:ahLst/>
            <a:cxnLst/>
            <a:rect r="r" b="b" t="t" l="l"/>
            <a:pathLst>
              <a:path h="3351871" w="8225451">
                <a:moveTo>
                  <a:pt x="0" y="0"/>
                </a:moveTo>
                <a:lnTo>
                  <a:pt x="8225451" y="0"/>
                </a:lnTo>
                <a:lnTo>
                  <a:pt x="8225451" y="3351872"/>
                </a:lnTo>
                <a:lnTo>
                  <a:pt x="0" y="335187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3103041" y="5322299"/>
            <a:ext cx="3989787" cy="79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Wat zie jij?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381627" y="7808799"/>
            <a:ext cx="2338673" cy="2248049"/>
          </a:xfrm>
          <a:custGeom>
            <a:avLst/>
            <a:gdLst/>
            <a:ahLst/>
            <a:cxnLst/>
            <a:rect r="r" b="b" t="t" l="l"/>
            <a:pathLst>
              <a:path h="2248049" w="2338673">
                <a:moveTo>
                  <a:pt x="0" y="0"/>
                </a:moveTo>
                <a:lnTo>
                  <a:pt x="2338673" y="0"/>
                </a:lnTo>
                <a:lnTo>
                  <a:pt x="2338673" y="2248050"/>
                </a:lnTo>
                <a:lnTo>
                  <a:pt x="0" y="22480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646911" y="4001216"/>
            <a:ext cx="4902048" cy="4197378"/>
          </a:xfrm>
          <a:custGeom>
            <a:avLst/>
            <a:gdLst/>
            <a:ahLst/>
            <a:cxnLst/>
            <a:rect r="r" b="b" t="t" l="l"/>
            <a:pathLst>
              <a:path h="4197378" w="4902048">
                <a:moveTo>
                  <a:pt x="0" y="0"/>
                </a:moveTo>
                <a:lnTo>
                  <a:pt x="4902047" y="0"/>
                </a:lnTo>
                <a:lnTo>
                  <a:pt x="4902047" y="4197378"/>
                </a:lnTo>
                <a:lnTo>
                  <a:pt x="0" y="419737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254213" y="2990188"/>
            <a:ext cx="8225451" cy="3351871"/>
          </a:xfrm>
          <a:custGeom>
            <a:avLst/>
            <a:gdLst/>
            <a:ahLst/>
            <a:cxnLst/>
            <a:rect r="r" b="b" t="t" l="l"/>
            <a:pathLst>
              <a:path h="3351871" w="8225451">
                <a:moveTo>
                  <a:pt x="0" y="0"/>
                </a:moveTo>
                <a:lnTo>
                  <a:pt x="8225451" y="0"/>
                </a:lnTo>
                <a:lnTo>
                  <a:pt x="8225451" y="3351872"/>
                </a:lnTo>
                <a:lnTo>
                  <a:pt x="0" y="335187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3130735" y="4489050"/>
            <a:ext cx="3934398" cy="2460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halfvol?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of 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halfleeg?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988824" y="8038951"/>
            <a:ext cx="2338673" cy="2248049"/>
          </a:xfrm>
          <a:custGeom>
            <a:avLst/>
            <a:gdLst/>
            <a:ahLst/>
            <a:cxnLst/>
            <a:rect r="r" b="b" t="t" l="l"/>
            <a:pathLst>
              <a:path h="2248049" w="2338673">
                <a:moveTo>
                  <a:pt x="0" y="0"/>
                </a:moveTo>
                <a:lnTo>
                  <a:pt x="2338673" y="0"/>
                </a:lnTo>
                <a:lnTo>
                  <a:pt x="2338673" y="2248049"/>
                </a:lnTo>
                <a:lnTo>
                  <a:pt x="0" y="224804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288785" y="4171288"/>
            <a:ext cx="5431515" cy="4650735"/>
          </a:xfrm>
          <a:custGeom>
            <a:avLst/>
            <a:gdLst/>
            <a:ahLst/>
            <a:cxnLst/>
            <a:rect r="r" b="b" t="t" l="l"/>
            <a:pathLst>
              <a:path h="4650735" w="5431515">
                <a:moveTo>
                  <a:pt x="0" y="0"/>
                </a:moveTo>
                <a:lnTo>
                  <a:pt x="5431515" y="0"/>
                </a:lnTo>
                <a:lnTo>
                  <a:pt x="5431515" y="4650735"/>
                </a:lnTo>
                <a:lnTo>
                  <a:pt x="0" y="465073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178988" y="748127"/>
            <a:ext cx="3769248" cy="7653296"/>
          </a:xfrm>
          <a:custGeom>
            <a:avLst/>
            <a:gdLst/>
            <a:ahLst/>
            <a:cxnLst/>
            <a:rect r="r" b="b" t="t" l="l"/>
            <a:pathLst>
              <a:path h="7653296" w="3769248">
                <a:moveTo>
                  <a:pt x="0" y="0"/>
                </a:moveTo>
                <a:lnTo>
                  <a:pt x="3769248" y="0"/>
                </a:lnTo>
                <a:lnTo>
                  <a:pt x="3769248" y="7653296"/>
                </a:lnTo>
                <a:lnTo>
                  <a:pt x="0" y="7653296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3103041" y="5322299"/>
            <a:ext cx="3989787" cy="79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Wat zie jij?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988824" y="8038951"/>
            <a:ext cx="2338673" cy="2248049"/>
          </a:xfrm>
          <a:custGeom>
            <a:avLst/>
            <a:gdLst/>
            <a:ahLst/>
            <a:cxnLst/>
            <a:rect r="r" b="b" t="t" l="l"/>
            <a:pathLst>
              <a:path h="2248049" w="2338673">
                <a:moveTo>
                  <a:pt x="0" y="0"/>
                </a:moveTo>
                <a:lnTo>
                  <a:pt x="2338673" y="0"/>
                </a:lnTo>
                <a:lnTo>
                  <a:pt x="2338673" y="2248049"/>
                </a:lnTo>
                <a:lnTo>
                  <a:pt x="0" y="224804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288785" y="4171288"/>
            <a:ext cx="5431515" cy="4650735"/>
          </a:xfrm>
          <a:custGeom>
            <a:avLst/>
            <a:gdLst/>
            <a:ahLst/>
            <a:cxnLst/>
            <a:rect r="r" b="b" t="t" l="l"/>
            <a:pathLst>
              <a:path h="4650735" w="5431515">
                <a:moveTo>
                  <a:pt x="0" y="0"/>
                </a:moveTo>
                <a:lnTo>
                  <a:pt x="5431515" y="0"/>
                </a:lnTo>
                <a:lnTo>
                  <a:pt x="5431515" y="4650735"/>
                </a:lnTo>
                <a:lnTo>
                  <a:pt x="0" y="465073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178988" y="748127"/>
            <a:ext cx="3769248" cy="7653296"/>
          </a:xfrm>
          <a:custGeom>
            <a:avLst/>
            <a:gdLst/>
            <a:ahLst/>
            <a:cxnLst/>
            <a:rect r="r" b="b" t="t" l="l"/>
            <a:pathLst>
              <a:path h="7653296" w="3769248">
                <a:moveTo>
                  <a:pt x="0" y="0"/>
                </a:moveTo>
                <a:lnTo>
                  <a:pt x="3769248" y="0"/>
                </a:lnTo>
                <a:lnTo>
                  <a:pt x="3769248" y="7653296"/>
                </a:lnTo>
                <a:lnTo>
                  <a:pt x="0" y="7653296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2489717" y="4372095"/>
            <a:ext cx="5029652" cy="3578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09"/>
              </a:lnSpc>
            </a:pPr>
            <a:r>
              <a:rPr lang="en-US" sz="4077">
                <a:solidFill>
                  <a:srgbClr val="000000"/>
                </a:solidFill>
                <a:latin typeface="Alaska"/>
              </a:rPr>
              <a:t>shirt te klein geworden?</a:t>
            </a:r>
          </a:p>
          <a:p>
            <a:pPr algn="ctr">
              <a:lnSpc>
                <a:spcPts val="5709"/>
              </a:lnSpc>
            </a:pPr>
            <a:r>
              <a:rPr lang="en-US" sz="4077">
                <a:solidFill>
                  <a:srgbClr val="000000"/>
                </a:solidFill>
                <a:latin typeface="Alaska"/>
              </a:rPr>
              <a:t>of </a:t>
            </a:r>
          </a:p>
          <a:p>
            <a:pPr algn="ctr">
              <a:lnSpc>
                <a:spcPts val="5709"/>
              </a:lnSpc>
            </a:pPr>
            <a:r>
              <a:rPr lang="en-US" sz="4077">
                <a:solidFill>
                  <a:srgbClr val="000000"/>
                </a:solidFill>
                <a:latin typeface="Alaska"/>
              </a:rPr>
              <a:t>meisje te groot geworden?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007628" y="2057400"/>
            <a:ext cx="14895204" cy="8229600"/>
          </a:xfrm>
          <a:custGeom>
            <a:avLst/>
            <a:gdLst/>
            <a:ahLst/>
            <a:cxnLst/>
            <a:rect r="r" b="b" t="t" l="l"/>
            <a:pathLst>
              <a:path h="8229600" w="14895204">
                <a:moveTo>
                  <a:pt x="0" y="0"/>
                </a:moveTo>
                <a:lnTo>
                  <a:pt x="14895203" y="0"/>
                </a:lnTo>
                <a:lnTo>
                  <a:pt x="148952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381627" y="7808799"/>
            <a:ext cx="2338673" cy="2248049"/>
          </a:xfrm>
          <a:custGeom>
            <a:avLst/>
            <a:gdLst/>
            <a:ahLst/>
            <a:cxnLst/>
            <a:rect r="r" b="b" t="t" l="l"/>
            <a:pathLst>
              <a:path h="2248049" w="2338673">
                <a:moveTo>
                  <a:pt x="0" y="0"/>
                </a:moveTo>
                <a:lnTo>
                  <a:pt x="2338673" y="0"/>
                </a:lnTo>
                <a:lnTo>
                  <a:pt x="2338673" y="2248050"/>
                </a:lnTo>
                <a:lnTo>
                  <a:pt x="0" y="224805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3307946" y="4522566"/>
            <a:ext cx="4412354" cy="3778078"/>
          </a:xfrm>
          <a:custGeom>
            <a:avLst/>
            <a:gdLst/>
            <a:ahLst/>
            <a:cxnLst/>
            <a:rect r="r" b="b" t="t" l="l"/>
            <a:pathLst>
              <a:path h="3778078" w="4412354">
                <a:moveTo>
                  <a:pt x="0" y="0"/>
                </a:moveTo>
                <a:lnTo>
                  <a:pt x="4412354" y="0"/>
                </a:lnTo>
                <a:lnTo>
                  <a:pt x="4412354" y="3778078"/>
                </a:lnTo>
                <a:lnTo>
                  <a:pt x="0" y="377807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3519230" y="5730502"/>
            <a:ext cx="3989787" cy="79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Wat zie jij?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007628" y="2057400"/>
            <a:ext cx="14895204" cy="8229600"/>
          </a:xfrm>
          <a:custGeom>
            <a:avLst/>
            <a:gdLst/>
            <a:ahLst/>
            <a:cxnLst/>
            <a:rect r="r" b="b" t="t" l="l"/>
            <a:pathLst>
              <a:path h="8229600" w="14895204">
                <a:moveTo>
                  <a:pt x="0" y="0"/>
                </a:moveTo>
                <a:lnTo>
                  <a:pt x="14895203" y="0"/>
                </a:lnTo>
                <a:lnTo>
                  <a:pt x="148952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381627" y="7808799"/>
            <a:ext cx="2338673" cy="2248049"/>
          </a:xfrm>
          <a:custGeom>
            <a:avLst/>
            <a:gdLst/>
            <a:ahLst/>
            <a:cxnLst/>
            <a:rect r="r" b="b" t="t" l="l"/>
            <a:pathLst>
              <a:path h="2248049" w="2338673">
                <a:moveTo>
                  <a:pt x="0" y="0"/>
                </a:moveTo>
                <a:lnTo>
                  <a:pt x="2338673" y="0"/>
                </a:lnTo>
                <a:lnTo>
                  <a:pt x="2338673" y="2248050"/>
                </a:lnTo>
                <a:lnTo>
                  <a:pt x="0" y="224805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3307946" y="4522566"/>
            <a:ext cx="4412354" cy="3778078"/>
          </a:xfrm>
          <a:custGeom>
            <a:avLst/>
            <a:gdLst/>
            <a:ahLst/>
            <a:cxnLst/>
            <a:rect r="r" b="b" t="t" l="l"/>
            <a:pathLst>
              <a:path h="3778078" w="4412354">
                <a:moveTo>
                  <a:pt x="0" y="0"/>
                </a:moveTo>
                <a:lnTo>
                  <a:pt x="4412354" y="0"/>
                </a:lnTo>
                <a:lnTo>
                  <a:pt x="4412354" y="3778078"/>
                </a:lnTo>
                <a:lnTo>
                  <a:pt x="0" y="377807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3489666" y="4858766"/>
            <a:ext cx="4163014" cy="2332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4428">
                <a:solidFill>
                  <a:srgbClr val="000000"/>
                </a:solidFill>
                <a:latin typeface="Alaska"/>
              </a:rPr>
              <a:t>2 goed? </a:t>
            </a:r>
          </a:p>
          <a:p>
            <a:pPr algn="ctr">
              <a:lnSpc>
                <a:spcPts val="6200"/>
              </a:lnSpc>
            </a:pPr>
            <a:r>
              <a:rPr lang="en-US" sz="4428">
                <a:solidFill>
                  <a:srgbClr val="000000"/>
                </a:solidFill>
                <a:latin typeface="Alaska"/>
              </a:rPr>
              <a:t>of </a:t>
            </a:r>
          </a:p>
          <a:p>
            <a:pPr algn="ctr">
              <a:lnSpc>
                <a:spcPts val="6200"/>
              </a:lnSpc>
            </a:pPr>
            <a:r>
              <a:rPr lang="en-US" sz="4428">
                <a:solidFill>
                  <a:srgbClr val="000000"/>
                </a:solidFill>
                <a:latin typeface="Alaska"/>
              </a:rPr>
              <a:t>1 fout?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621696" y="7971026"/>
            <a:ext cx="2338673" cy="2248049"/>
          </a:xfrm>
          <a:custGeom>
            <a:avLst/>
            <a:gdLst/>
            <a:ahLst/>
            <a:cxnLst/>
            <a:rect r="r" b="b" t="t" l="l"/>
            <a:pathLst>
              <a:path h="2248049" w="2338673">
                <a:moveTo>
                  <a:pt x="0" y="0"/>
                </a:moveTo>
                <a:lnTo>
                  <a:pt x="2338673" y="0"/>
                </a:lnTo>
                <a:lnTo>
                  <a:pt x="2338673" y="2248049"/>
                </a:lnTo>
                <a:lnTo>
                  <a:pt x="0" y="224804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530512" y="4171288"/>
            <a:ext cx="5189788" cy="4443756"/>
          </a:xfrm>
          <a:custGeom>
            <a:avLst/>
            <a:gdLst/>
            <a:ahLst/>
            <a:cxnLst/>
            <a:rect r="r" b="b" t="t" l="l"/>
            <a:pathLst>
              <a:path h="4443756" w="5189788">
                <a:moveTo>
                  <a:pt x="0" y="0"/>
                </a:moveTo>
                <a:lnTo>
                  <a:pt x="5189788" y="0"/>
                </a:lnTo>
                <a:lnTo>
                  <a:pt x="5189788" y="4443757"/>
                </a:lnTo>
                <a:lnTo>
                  <a:pt x="0" y="4443757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263009" y="700597"/>
            <a:ext cx="6635918" cy="7270428"/>
          </a:xfrm>
          <a:custGeom>
            <a:avLst/>
            <a:gdLst/>
            <a:ahLst/>
            <a:cxnLst/>
            <a:rect r="r" b="b" t="t" l="l"/>
            <a:pathLst>
              <a:path h="7270428" w="6635918">
                <a:moveTo>
                  <a:pt x="0" y="0"/>
                </a:moveTo>
                <a:lnTo>
                  <a:pt x="6635918" y="0"/>
                </a:lnTo>
                <a:lnTo>
                  <a:pt x="6635918" y="7270429"/>
                </a:lnTo>
                <a:lnTo>
                  <a:pt x="0" y="727042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3103041" y="5322299"/>
            <a:ext cx="3989787" cy="79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Wat zie jij?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8347844" y="-85022"/>
            <a:ext cx="10213384" cy="5770562"/>
          </a:xfrm>
          <a:custGeom>
            <a:avLst/>
            <a:gdLst/>
            <a:ahLst/>
            <a:cxnLst/>
            <a:rect r="r" b="b" t="t" l="l"/>
            <a:pathLst>
              <a:path h="5770562" w="10213384">
                <a:moveTo>
                  <a:pt x="10213385" y="5770562"/>
                </a:moveTo>
                <a:lnTo>
                  <a:pt x="0" y="5770562"/>
                </a:lnTo>
                <a:lnTo>
                  <a:pt x="0" y="0"/>
                </a:lnTo>
                <a:lnTo>
                  <a:pt x="10213385" y="0"/>
                </a:lnTo>
                <a:lnTo>
                  <a:pt x="10213385" y="5770562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695516" y="-1369989"/>
            <a:ext cx="5327845" cy="3564813"/>
          </a:xfrm>
          <a:custGeom>
            <a:avLst/>
            <a:gdLst/>
            <a:ahLst/>
            <a:cxnLst/>
            <a:rect r="r" b="b" t="t" l="l"/>
            <a:pathLst>
              <a:path h="3564813" w="5327845">
                <a:moveTo>
                  <a:pt x="0" y="0"/>
                </a:moveTo>
                <a:lnTo>
                  <a:pt x="5327845" y="0"/>
                </a:lnTo>
                <a:lnTo>
                  <a:pt x="5327845" y="3564812"/>
                </a:lnTo>
                <a:lnTo>
                  <a:pt x="0" y="356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03057" y="146957"/>
            <a:ext cx="2474772" cy="881743"/>
            <a:chOff x="0" y="0"/>
            <a:chExt cx="3299696" cy="117565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418"/>
              <a:ext cx="1683497" cy="1174239"/>
            </a:xfrm>
            <a:custGeom>
              <a:avLst/>
              <a:gdLst/>
              <a:ahLst/>
              <a:cxnLst/>
              <a:rect r="r" b="b" t="t" l="l"/>
              <a:pathLst>
                <a:path h="1174239" w="1683497">
                  <a:moveTo>
                    <a:pt x="0" y="0"/>
                  </a:moveTo>
                  <a:lnTo>
                    <a:pt x="1683497" y="0"/>
                  </a:lnTo>
                  <a:lnTo>
                    <a:pt x="1683497" y="1174239"/>
                  </a:lnTo>
                  <a:lnTo>
                    <a:pt x="0" y="117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93444" y="0"/>
              <a:ext cx="708333" cy="1175657"/>
            </a:xfrm>
            <a:custGeom>
              <a:avLst/>
              <a:gdLst/>
              <a:ahLst/>
              <a:cxnLst/>
              <a:rect r="r" b="b" t="t" l="l"/>
              <a:pathLst>
                <a:path h="1175657" w="708333">
                  <a:moveTo>
                    <a:pt x="0" y="0"/>
                  </a:moveTo>
                  <a:lnTo>
                    <a:pt x="708334" y="0"/>
                  </a:lnTo>
                  <a:lnTo>
                    <a:pt x="708334" y="1175657"/>
                  </a:lnTo>
                  <a:lnTo>
                    <a:pt x="0" y="1175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185147" y="0"/>
              <a:ext cx="1114549" cy="1174239"/>
            </a:xfrm>
            <a:custGeom>
              <a:avLst/>
              <a:gdLst/>
              <a:ahLst/>
              <a:cxnLst/>
              <a:rect r="r" b="b" t="t" l="l"/>
              <a:pathLst>
                <a:path h="1174239" w="1114549">
                  <a:moveTo>
                    <a:pt x="0" y="0"/>
                  </a:moveTo>
                  <a:lnTo>
                    <a:pt x="1114549" y="0"/>
                  </a:lnTo>
                  <a:lnTo>
                    <a:pt x="1114549" y="1174239"/>
                  </a:lnTo>
                  <a:lnTo>
                    <a:pt x="0" y="117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303559" y="975816"/>
            <a:ext cx="5519717" cy="3693192"/>
          </a:xfrm>
          <a:custGeom>
            <a:avLst/>
            <a:gdLst/>
            <a:ahLst/>
            <a:cxnLst/>
            <a:rect r="r" b="b" t="t" l="l"/>
            <a:pathLst>
              <a:path h="3693192" w="5519717">
                <a:moveTo>
                  <a:pt x="0" y="0"/>
                </a:moveTo>
                <a:lnTo>
                  <a:pt x="5519716" y="0"/>
                </a:lnTo>
                <a:lnTo>
                  <a:pt x="5519716" y="3693193"/>
                </a:lnTo>
                <a:lnTo>
                  <a:pt x="0" y="3693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242696" y="1129460"/>
            <a:ext cx="2255648" cy="965405"/>
            <a:chOff x="0" y="0"/>
            <a:chExt cx="3007530" cy="128720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05696" y="35208"/>
              <a:ext cx="936391" cy="1251999"/>
            </a:xfrm>
            <a:custGeom>
              <a:avLst/>
              <a:gdLst/>
              <a:ahLst/>
              <a:cxnLst/>
              <a:rect r="r" b="b" t="t" l="l"/>
              <a:pathLst>
                <a:path h="1251999" w="936391">
                  <a:moveTo>
                    <a:pt x="0" y="0"/>
                  </a:moveTo>
                  <a:lnTo>
                    <a:pt x="936390" y="0"/>
                  </a:lnTo>
                  <a:lnTo>
                    <a:pt x="936390" y="1251999"/>
                  </a:lnTo>
                  <a:lnTo>
                    <a:pt x="0" y="125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142086" y="0"/>
              <a:ext cx="865444" cy="1251999"/>
            </a:xfrm>
            <a:custGeom>
              <a:avLst/>
              <a:gdLst/>
              <a:ahLst/>
              <a:cxnLst/>
              <a:rect r="r" b="b" t="t" l="l"/>
              <a:pathLst>
                <a:path h="1251999" w="865444">
                  <a:moveTo>
                    <a:pt x="0" y="0"/>
                  </a:moveTo>
                  <a:lnTo>
                    <a:pt x="865444" y="0"/>
                  </a:lnTo>
                  <a:lnTo>
                    <a:pt x="865444" y="1251999"/>
                  </a:lnTo>
                  <a:lnTo>
                    <a:pt x="0" y="125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5208"/>
              <a:ext cx="1205696" cy="1181582"/>
            </a:xfrm>
            <a:custGeom>
              <a:avLst/>
              <a:gdLst/>
              <a:ahLst/>
              <a:cxnLst/>
              <a:rect r="r" b="b" t="t" l="l"/>
              <a:pathLst>
                <a:path h="1181582" w="1205696">
                  <a:moveTo>
                    <a:pt x="0" y="0"/>
                  </a:moveTo>
                  <a:lnTo>
                    <a:pt x="1205696" y="0"/>
                  </a:lnTo>
                  <a:lnTo>
                    <a:pt x="1205696" y="1181582"/>
                  </a:lnTo>
                  <a:lnTo>
                    <a:pt x="0" y="1181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244785" y="2359387"/>
            <a:ext cx="2029029" cy="881743"/>
            <a:chOff x="0" y="0"/>
            <a:chExt cx="2705372" cy="11756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889418" y="0"/>
              <a:ext cx="879294" cy="1175657"/>
            </a:xfrm>
            <a:custGeom>
              <a:avLst/>
              <a:gdLst/>
              <a:ahLst/>
              <a:cxnLst/>
              <a:rect r="r" b="b" t="t" l="l"/>
              <a:pathLst>
                <a:path h="1175657" w="879294">
                  <a:moveTo>
                    <a:pt x="0" y="0"/>
                  </a:moveTo>
                  <a:lnTo>
                    <a:pt x="879293" y="0"/>
                  </a:lnTo>
                  <a:lnTo>
                    <a:pt x="879293" y="1175657"/>
                  </a:lnTo>
                  <a:lnTo>
                    <a:pt x="0" y="1175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4221"/>
              <a:ext cx="936661" cy="1171436"/>
            </a:xfrm>
            <a:custGeom>
              <a:avLst/>
              <a:gdLst/>
              <a:ahLst/>
              <a:cxnLst/>
              <a:rect r="r" b="b" t="t" l="l"/>
              <a:pathLst>
                <a:path h="1171436" w="936661">
                  <a:moveTo>
                    <a:pt x="0" y="0"/>
                  </a:moveTo>
                  <a:lnTo>
                    <a:pt x="936661" y="0"/>
                  </a:lnTo>
                  <a:lnTo>
                    <a:pt x="936661" y="1171436"/>
                  </a:lnTo>
                  <a:lnTo>
                    <a:pt x="0" y="117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768711" y="4221"/>
              <a:ext cx="936661" cy="1171436"/>
            </a:xfrm>
            <a:custGeom>
              <a:avLst/>
              <a:gdLst/>
              <a:ahLst/>
              <a:cxnLst/>
              <a:rect r="r" b="b" t="t" l="l"/>
              <a:pathLst>
                <a:path h="1171436" w="936661">
                  <a:moveTo>
                    <a:pt x="0" y="0"/>
                  </a:moveTo>
                  <a:lnTo>
                    <a:pt x="936661" y="0"/>
                  </a:lnTo>
                  <a:lnTo>
                    <a:pt x="936661" y="1171436"/>
                  </a:lnTo>
                  <a:lnTo>
                    <a:pt x="0" y="117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498344" y="298057"/>
            <a:ext cx="1505187" cy="730643"/>
          </a:xfrm>
          <a:custGeom>
            <a:avLst/>
            <a:gdLst/>
            <a:ahLst/>
            <a:cxnLst/>
            <a:rect r="r" b="b" t="t" l="l"/>
            <a:pathLst>
              <a:path h="730643" w="1505187">
                <a:moveTo>
                  <a:pt x="0" y="0"/>
                </a:moveTo>
                <a:lnTo>
                  <a:pt x="1505187" y="0"/>
                </a:lnTo>
                <a:lnTo>
                  <a:pt x="1505187" y="730643"/>
                </a:lnTo>
                <a:lnTo>
                  <a:pt x="0" y="73064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417666" y="2708076"/>
            <a:ext cx="5452668" cy="3837315"/>
          </a:xfrm>
          <a:custGeom>
            <a:avLst/>
            <a:gdLst/>
            <a:ahLst/>
            <a:cxnLst/>
            <a:rect r="r" b="b" t="t" l="l"/>
            <a:pathLst>
              <a:path h="3837315" w="5452668">
                <a:moveTo>
                  <a:pt x="0" y="0"/>
                </a:moveTo>
                <a:lnTo>
                  <a:pt x="5452668" y="0"/>
                </a:lnTo>
                <a:lnTo>
                  <a:pt x="5452668" y="3837315"/>
                </a:lnTo>
                <a:lnTo>
                  <a:pt x="0" y="383731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296242" y="6934818"/>
            <a:ext cx="11695516" cy="2094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9"/>
              </a:lnSpc>
            </a:pPr>
            <a:r>
              <a:rPr lang="en-US" sz="6085">
                <a:solidFill>
                  <a:srgbClr val="000000"/>
                </a:solidFill>
                <a:latin typeface="Alaska"/>
              </a:rPr>
              <a:t>Iedereen kijkt op een bepaalde manier naar de wereld om zich heen.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10800000">
            <a:off x="0" y="7058643"/>
            <a:ext cx="10213384" cy="5770562"/>
          </a:xfrm>
          <a:custGeom>
            <a:avLst/>
            <a:gdLst/>
            <a:ahLst/>
            <a:cxnLst/>
            <a:rect r="r" b="b" t="t" l="l"/>
            <a:pathLst>
              <a:path h="5770562" w="10213384">
                <a:moveTo>
                  <a:pt x="0" y="0"/>
                </a:moveTo>
                <a:lnTo>
                  <a:pt x="10213384" y="0"/>
                </a:lnTo>
                <a:lnTo>
                  <a:pt x="10213384" y="5770562"/>
                </a:lnTo>
                <a:lnTo>
                  <a:pt x="0" y="5770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337717" y="8332965"/>
            <a:ext cx="1763939" cy="1763939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444975" y="8440223"/>
            <a:ext cx="1549423" cy="1549423"/>
          </a:xfrm>
          <a:custGeom>
            <a:avLst/>
            <a:gdLst/>
            <a:ahLst/>
            <a:cxnLst/>
            <a:rect r="r" b="b" t="t" l="l"/>
            <a:pathLst>
              <a:path h="1549423" w="1549423">
                <a:moveTo>
                  <a:pt x="0" y="0"/>
                </a:moveTo>
                <a:lnTo>
                  <a:pt x="1549423" y="0"/>
                </a:lnTo>
                <a:lnTo>
                  <a:pt x="1549423" y="1549423"/>
                </a:lnTo>
                <a:lnTo>
                  <a:pt x="0" y="1549423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621696" y="7971026"/>
            <a:ext cx="2338673" cy="2248049"/>
          </a:xfrm>
          <a:custGeom>
            <a:avLst/>
            <a:gdLst/>
            <a:ahLst/>
            <a:cxnLst/>
            <a:rect r="r" b="b" t="t" l="l"/>
            <a:pathLst>
              <a:path h="2248049" w="2338673">
                <a:moveTo>
                  <a:pt x="0" y="0"/>
                </a:moveTo>
                <a:lnTo>
                  <a:pt x="2338673" y="0"/>
                </a:lnTo>
                <a:lnTo>
                  <a:pt x="2338673" y="2248049"/>
                </a:lnTo>
                <a:lnTo>
                  <a:pt x="0" y="224804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530512" y="4171288"/>
            <a:ext cx="5189788" cy="4443756"/>
          </a:xfrm>
          <a:custGeom>
            <a:avLst/>
            <a:gdLst/>
            <a:ahLst/>
            <a:cxnLst/>
            <a:rect r="r" b="b" t="t" l="l"/>
            <a:pathLst>
              <a:path h="4443756" w="5189788">
                <a:moveTo>
                  <a:pt x="0" y="0"/>
                </a:moveTo>
                <a:lnTo>
                  <a:pt x="5189788" y="0"/>
                </a:lnTo>
                <a:lnTo>
                  <a:pt x="5189788" y="4443757"/>
                </a:lnTo>
                <a:lnTo>
                  <a:pt x="0" y="4443757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263009" y="700597"/>
            <a:ext cx="6635918" cy="7270428"/>
          </a:xfrm>
          <a:custGeom>
            <a:avLst/>
            <a:gdLst/>
            <a:ahLst/>
            <a:cxnLst/>
            <a:rect r="r" b="b" t="t" l="l"/>
            <a:pathLst>
              <a:path h="7270428" w="6635918">
                <a:moveTo>
                  <a:pt x="0" y="0"/>
                </a:moveTo>
                <a:lnTo>
                  <a:pt x="6635918" y="0"/>
                </a:lnTo>
                <a:lnTo>
                  <a:pt x="6635918" y="7270429"/>
                </a:lnTo>
                <a:lnTo>
                  <a:pt x="0" y="727042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2957185" y="4604617"/>
            <a:ext cx="4336442" cy="3116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4428">
                <a:solidFill>
                  <a:srgbClr val="000000"/>
                </a:solidFill>
                <a:latin typeface="Alaska"/>
              </a:rPr>
              <a:t>maar 1 euro?</a:t>
            </a:r>
          </a:p>
          <a:p>
            <a:pPr algn="ctr">
              <a:lnSpc>
                <a:spcPts val="6200"/>
              </a:lnSpc>
            </a:pPr>
            <a:r>
              <a:rPr lang="en-US" sz="4428">
                <a:solidFill>
                  <a:srgbClr val="000000"/>
                </a:solidFill>
                <a:latin typeface="Alaska"/>
              </a:rPr>
              <a:t>of </a:t>
            </a:r>
          </a:p>
          <a:p>
            <a:pPr algn="ctr">
              <a:lnSpc>
                <a:spcPts val="6200"/>
              </a:lnSpc>
            </a:pPr>
            <a:r>
              <a:rPr lang="en-US" sz="4428">
                <a:solidFill>
                  <a:srgbClr val="000000"/>
                </a:solidFill>
                <a:latin typeface="Alaska"/>
              </a:rPr>
              <a:t>gelukkig weer 1 euro?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712352" y="5765699"/>
            <a:ext cx="4280676" cy="4114800"/>
          </a:xfrm>
          <a:custGeom>
            <a:avLst/>
            <a:gdLst/>
            <a:ahLst/>
            <a:cxnLst/>
            <a:rect r="r" b="b" t="t" l="l"/>
            <a:pathLst>
              <a:path h="4114800" w="4280676">
                <a:moveTo>
                  <a:pt x="0" y="0"/>
                </a:moveTo>
                <a:lnTo>
                  <a:pt x="4280676" y="0"/>
                </a:lnTo>
                <a:lnTo>
                  <a:pt x="42806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386456" y="1028700"/>
            <a:ext cx="7466234" cy="6392963"/>
          </a:xfrm>
          <a:custGeom>
            <a:avLst/>
            <a:gdLst/>
            <a:ahLst/>
            <a:cxnLst/>
            <a:rect r="r" b="b" t="t" l="l"/>
            <a:pathLst>
              <a:path h="6392963" w="7466234">
                <a:moveTo>
                  <a:pt x="0" y="0"/>
                </a:moveTo>
                <a:lnTo>
                  <a:pt x="7466234" y="0"/>
                </a:lnTo>
                <a:lnTo>
                  <a:pt x="7466234" y="6392963"/>
                </a:lnTo>
                <a:lnTo>
                  <a:pt x="0" y="639296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832836" y="2828263"/>
            <a:ext cx="6573474" cy="142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12"/>
              </a:lnSpc>
            </a:pPr>
            <a:r>
              <a:rPr lang="en-US" sz="8366">
                <a:solidFill>
                  <a:srgbClr val="000000"/>
                </a:solidFill>
                <a:latin typeface="Alaska"/>
              </a:rPr>
              <a:t>Hoe ging het?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072214" y="3188450"/>
            <a:ext cx="4058772" cy="3531132"/>
          </a:xfrm>
          <a:custGeom>
            <a:avLst/>
            <a:gdLst/>
            <a:ahLst/>
            <a:cxnLst/>
            <a:rect r="r" b="b" t="t" l="l"/>
            <a:pathLst>
              <a:path h="3531132" w="4058772">
                <a:moveTo>
                  <a:pt x="0" y="0"/>
                </a:moveTo>
                <a:lnTo>
                  <a:pt x="4058772" y="0"/>
                </a:lnTo>
                <a:lnTo>
                  <a:pt x="4058772" y="3531132"/>
                </a:lnTo>
                <a:lnTo>
                  <a:pt x="0" y="353113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553879" y="3194146"/>
            <a:ext cx="4661906" cy="3519739"/>
          </a:xfrm>
          <a:custGeom>
            <a:avLst/>
            <a:gdLst/>
            <a:ahLst/>
            <a:cxnLst/>
            <a:rect r="r" b="b" t="t" l="l"/>
            <a:pathLst>
              <a:path h="3519739" w="4661906">
                <a:moveTo>
                  <a:pt x="0" y="0"/>
                </a:moveTo>
                <a:lnTo>
                  <a:pt x="4661907" y="0"/>
                </a:lnTo>
                <a:lnTo>
                  <a:pt x="4661907" y="3519740"/>
                </a:lnTo>
                <a:lnTo>
                  <a:pt x="0" y="351974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907859" y="7142068"/>
            <a:ext cx="12472283" cy="1056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0"/>
              </a:lnSpc>
            </a:pPr>
            <a:r>
              <a:rPr lang="en-US" sz="6157">
                <a:solidFill>
                  <a:srgbClr val="000000"/>
                </a:solidFill>
                <a:latin typeface="Alaska"/>
              </a:rPr>
              <a:t>Niets was goed of fout, weet je nog?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040740" y="3416971"/>
            <a:ext cx="4455560" cy="3453059"/>
          </a:xfrm>
          <a:custGeom>
            <a:avLst/>
            <a:gdLst/>
            <a:ahLst/>
            <a:cxnLst/>
            <a:rect r="r" b="b" t="t" l="l"/>
            <a:pathLst>
              <a:path h="3453059" w="4455560">
                <a:moveTo>
                  <a:pt x="0" y="0"/>
                </a:moveTo>
                <a:lnTo>
                  <a:pt x="4455560" y="0"/>
                </a:lnTo>
                <a:lnTo>
                  <a:pt x="4455560" y="3453058"/>
                </a:lnTo>
                <a:lnTo>
                  <a:pt x="0" y="345305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613898" y="3416971"/>
            <a:ext cx="4455560" cy="3453059"/>
          </a:xfrm>
          <a:custGeom>
            <a:avLst/>
            <a:gdLst/>
            <a:ahLst/>
            <a:cxnLst/>
            <a:rect r="r" b="b" t="t" l="l"/>
            <a:pathLst>
              <a:path h="3453059" w="4455560">
                <a:moveTo>
                  <a:pt x="0" y="0"/>
                </a:moveTo>
                <a:lnTo>
                  <a:pt x="4455560" y="0"/>
                </a:lnTo>
                <a:lnTo>
                  <a:pt x="4455560" y="3453058"/>
                </a:lnTo>
                <a:lnTo>
                  <a:pt x="0" y="345305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361534" y="1362574"/>
            <a:ext cx="1962245" cy="2057400"/>
          </a:xfrm>
          <a:custGeom>
            <a:avLst/>
            <a:gdLst/>
            <a:ahLst/>
            <a:cxnLst/>
            <a:rect r="r" b="b" t="t" l="l"/>
            <a:pathLst>
              <a:path h="2057400" w="1962245">
                <a:moveTo>
                  <a:pt x="0" y="0"/>
                </a:moveTo>
                <a:lnTo>
                  <a:pt x="1962245" y="0"/>
                </a:lnTo>
                <a:lnTo>
                  <a:pt x="19622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039627" y="1569901"/>
            <a:ext cx="1962245" cy="2057400"/>
          </a:xfrm>
          <a:custGeom>
            <a:avLst/>
            <a:gdLst/>
            <a:ahLst/>
            <a:cxnLst/>
            <a:rect r="r" b="b" t="t" l="l"/>
            <a:pathLst>
              <a:path h="2057400" w="1962245">
                <a:moveTo>
                  <a:pt x="0" y="0"/>
                </a:moveTo>
                <a:lnTo>
                  <a:pt x="1962245" y="0"/>
                </a:lnTo>
                <a:lnTo>
                  <a:pt x="19622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907859" y="1777228"/>
            <a:ext cx="834941" cy="821373"/>
          </a:xfrm>
          <a:custGeom>
            <a:avLst/>
            <a:gdLst/>
            <a:ahLst/>
            <a:cxnLst/>
            <a:rect r="r" b="b" t="t" l="l"/>
            <a:pathLst>
              <a:path h="821373" w="834941">
                <a:moveTo>
                  <a:pt x="0" y="0"/>
                </a:moveTo>
                <a:lnTo>
                  <a:pt x="834940" y="0"/>
                </a:lnTo>
                <a:lnTo>
                  <a:pt x="834940" y="821373"/>
                </a:lnTo>
                <a:lnTo>
                  <a:pt x="0" y="821373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9881129" y="1569901"/>
            <a:ext cx="732769" cy="889553"/>
          </a:xfrm>
          <a:custGeom>
            <a:avLst/>
            <a:gdLst/>
            <a:ahLst/>
            <a:cxnLst/>
            <a:rect r="r" b="b" t="t" l="l"/>
            <a:pathLst>
              <a:path h="889553" w="732769">
                <a:moveTo>
                  <a:pt x="0" y="0"/>
                </a:moveTo>
                <a:lnTo>
                  <a:pt x="732769" y="0"/>
                </a:lnTo>
                <a:lnTo>
                  <a:pt x="732769" y="889552"/>
                </a:lnTo>
                <a:lnTo>
                  <a:pt x="0" y="889552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907859" y="7142068"/>
            <a:ext cx="12472283" cy="2145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0"/>
              </a:lnSpc>
            </a:pPr>
            <a:r>
              <a:rPr lang="en-US" sz="6157">
                <a:solidFill>
                  <a:srgbClr val="000000"/>
                </a:solidFill>
                <a:latin typeface="Alaska"/>
              </a:rPr>
              <a:t>Sommige gedachten helpen je</a:t>
            </a:r>
          </a:p>
          <a:p>
            <a:pPr algn="ctr">
              <a:lnSpc>
                <a:spcPts val="8620"/>
              </a:lnSpc>
            </a:pPr>
            <a:r>
              <a:rPr lang="en-US" sz="6157">
                <a:solidFill>
                  <a:srgbClr val="000000"/>
                </a:solidFill>
                <a:latin typeface="Alaska"/>
              </a:rPr>
              <a:t>sommige gedachten helpen je niet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9363875" y="1743138"/>
            <a:ext cx="732769" cy="889553"/>
          </a:xfrm>
          <a:custGeom>
            <a:avLst/>
            <a:gdLst/>
            <a:ahLst/>
            <a:cxnLst/>
            <a:rect r="r" b="b" t="t" l="l"/>
            <a:pathLst>
              <a:path h="889553" w="732769">
                <a:moveTo>
                  <a:pt x="0" y="0"/>
                </a:moveTo>
                <a:lnTo>
                  <a:pt x="732769" y="0"/>
                </a:lnTo>
                <a:lnTo>
                  <a:pt x="732769" y="889553"/>
                </a:lnTo>
                <a:lnTo>
                  <a:pt x="0" y="889553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0096644" y="2060846"/>
            <a:ext cx="732769" cy="889553"/>
          </a:xfrm>
          <a:custGeom>
            <a:avLst/>
            <a:gdLst/>
            <a:ahLst/>
            <a:cxnLst/>
            <a:rect r="r" b="b" t="t" l="l"/>
            <a:pathLst>
              <a:path h="889553" w="732769">
                <a:moveTo>
                  <a:pt x="0" y="0"/>
                </a:moveTo>
                <a:lnTo>
                  <a:pt x="732769" y="0"/>
                </a:lnTo>
                <a:lnTo>
                  <a:pt x="732769" y="889552"/>
                </a:lnTo>
                <a:lnTo>
                  <a:pt x="0" y="889552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28700" y="915536"/>
            <a:ext cx="6993141" cy="1056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0"/>
              </a:lnSpc>
            </a:pPr>
            <a:r>
              <a:rPr lang="en-US" sz="6157">
                <a:solidFill>
                  <a:srgbClr val="000000"/>
                </a:solidFill>
                <a:latin typeface="Alaska"/>
              </a:rPr>
              <a:t>helpende gedachten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2296024"/>
            <a:ext cx="7711083" cy="3805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08888" indent="-504444" lvl="1">
              <a:lnSpc>
                <a:spcPts val="6542"/>
              </a:lnSpc>
              <a:buFont typeface="Arial"/>
              <a:buChar char="•"/>
            </a:pPr>
            <a:r>
              <a:rPr lang="en-US" sz="4672">
                <a:solidFill>
                  <a:srgbClr val="000000"/>
                </a:solidFill>
                <a:latin typeface="Alaska"/>
              </a:rPr>
              <a:t>Voelen fijn aan</a:t>
            </a:r>
          </a:p>
          <a:p>
            <a:pPr>
              <a:lnSpc>
                <a:spcPts val="1399"/>
              </a:lnSpc>
            </a:pPr>
          </a:p>
          <a:p>
            <a:pPr marL="1008888" indent="-504444" lvl="1">
              <a:lnSpc>
                <a:spcPts val="6542"/>
              </a:lnSpc>
              <a:buFont typeface="Arial"/>
              <a:buChar char="•"/>
            </a:pPr>
            <a:r>
              <a:rPr lang="en-US" sz="4672">
                <a:solidFill>
                  <a:srgbClr val="000000"/>
                </a:solidFill>
                <a:latin typeface="Alaska"/>
              </a:rPr>
              <a:t>Maken je gelukkig</a:t>
            </a:r>
          </a:p>
          <a:p>
            <a:pPr>
              <a:lnSpc>
                <a:spcPts val="1399"/>
              </a:lnSpc>
            </a:pPr>
          </a:p>
          <a:p>
            <a:pPr marL="1008888" indent="-504444" lvl="1">
              <a:lnSpc>
                <a:spcPts val="6542"/>
              </a:lnSpc>
              <a:buFont typeface="Arial"/>
              <a:buChar char="•"/>
            </a:pPr>
            <a:r>
              <a:rPr lang="en-US" sz="4672">
                <a:solidFill>
                  <a:srgbClr val="000000"/>
                </a:solidFill>
                <a:latin typeface="Alaska"/>
              </a:rPr>
              <a:t>Niet leuk wordt leuker</a:t>
            </a:r>
          </a:p>
          <a:p>
            <a:pPr>
              <a:lnSpc>
                <a:spcPts val="1399"/>
              </a:lnSpc>
            </a:pPr>
          </a:p>
          <a:p>
            <a:pPr marL="1008888" indent="-504444" lvl="1">
              <a:lnSpc>
                <a:spcPts val="6542"/>
              </a:lnSpc>
              <a:buFont typeface="Arial"/>
              <a:buChar char="•"/>
            </a:pPr>
            <a:r>
              <a:rPr lang="en-US" sz="4672">
                <a:solidFill>
                  <a:srgbClr val="000000"/>
                </a:solidFill>
                <a:latin typeface="Alaska"/>
              </a:rPr>
              <a:t>Moeilijk wordt makkelijker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2188366" y="5328326"/>
            <a:ext cx="5070934" cy="3929974"/>
          </a:xfrm>
          <a:custGeom>
            <a:avLst/>
            <a:gdLst/>
            <a:ahLst/>
            <a:cxnLst/>
            <a:rect r="r" b="b" t="t" l="l"/>
            <a:pathLst>
              <a:path h="3929974" w="5070934">
                <a:moveTo>
                  <a:pt x="0" y="0"/>
                </a:moveTo>
                <a:lnTo>
                  <a:pt x="5070934" y="0"/>
                </a:lnTo>
                <a:lnTo>
                  <a:pt x="5070934" y="3929974"/>
                </a:lnTo>
                <a:lnTo>
                  <a:pt x="0" y="392997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0277237" y="2990188"/>
            <a:ext cx="2233258" cy="2341555"/>
          </a:xfrm>
          <a:custGeom>
            <a:avLst/>
            <a:gdLst/>
            <a:ahLst/>
            <a:cxnLst/>
            <a:rect r="r" b="b" t="t" l="l"/>
            <a:pathLst>
              <a:path h="2341555" w="2233258">
                <a:moveTo>
                  <a:pt x="0" y="0"/>
                </a:moveTo>
                <a:lnTo>
                  <a:pt x="2233259" y="0"/>
                </a:lnTo>
                <a:lnTo>
                  <a:pt x="2233259" y="2341556"/>
                </a:lnTo>
                <a:lnTo>
                  <a:pt x="0" y="234155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0899017" y="3462112"/>
            <a:ext cx="950257" cy="934816"/>
          </a:xfrm>
          <a:custGeom>
            <a:avLst/>
            <a:gdLst/>
            <a:ahLst/>
            <a:cxnLst/>
            <a:rect r="r" b="b" t="t" l="l"/>
            <a:pathLst>
              <a:path h="934816" w="950257">
                <a:moveTo>
                  <a:pt x="0" y="0"/>
                </a:moveTo>
                <a:lnTo>
                  <a:pt x="950258" y="0"/>
                </a:lnTo>
                <a:lnTo>
                  <a:pt x="950258" y="934816"/>
                </a:lnTo>
                <a:lnTo>
                  <a:pt x="0" y="93481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28700" y="915536"/>
            <a:ext cx="8688744" cy="1056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0"/>
              </a:lnSpc>
            </a:pPr>
            <a:r>
              <a:rPr lang="en-US" sz="6157">
                <a:solidFill>
                  <a:srgbClr val="000000"/>
                </a:solidFill>
                <a:latin typeface="Alaska"/>
              </a:rPr>
              <a:t>niet- helpende gedachten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2296024"/>
            <a:ext cx="8790980" cy="3805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08888" indent="-504444" lvl="1">
              <a:lnSpc>
                <a:spcPts val="6542"/>
              </a:lnSpc>
              <a:buFont typeface="Arial"/>
              <a:buChar char="•"/>
            </a:pPr>
            <a:r>
              <a:rPr lang="en-US" sz="4672">
                <a:solidFill>
                  <a:srgbClr val="000000"/>
                </a:solidFill>
                <a:latin typeface="Alaska"/>
              </a:rPr>
              <a:t>Voelen niet fijn aan</a:t>
            </a:r>
          </a:p>
          <a:p>
            <a:pPr>
              <a:lnSpc>
                <a:spcPts val="1399"/>
              </a:lnSpc>
            </a:pPr>
          </a:p>
          <a:p>
            <a:pPr marL="1008888" indent="-504444" lvl="1">
              <a:lnSpc>
                <a:spcPts val="6542"/>
              </a:lnSpc>
              <a:buFont typeface="Arial"/>
              <a:buChar char="•"/>
            </a:pPr>
            <a:r>
              <a:rPr lang="en-US" sz="4672">
                <a:solidFill>
                  <a:srgbClr val="000000"/>
                </a:solidFill>
                <a:latin typeface="Alaska"/>
              </a:rPr>
              <a:t>Maken je ongelukkig</a:t>
            </a:r>
          </a:p>
          <a:p>
            <a:pPr>
              <a:lnSpc>
                <a:spcPts val="1399"/>
              </a:lnSpc>
            </a:pPr>
          </a:p>
          <a:p>
            <a:pPr marL="1008888" indent="-504444" lvl="1">
              <a:lnSpc>
                <a:spcPts val="6542"/>
              </a:lnSpc>
              <a:buFont typeface="Arial"/>
              <a:buChar char="•"/>
            </a:pPr>
            <a:r>
              <a:rPr lang="en-US" sz="4672">
                <a:solidFill>
                  <a:srgbClr val="000000"/>
                </a:solidFill>
                <a:latin typeface="Alaska"/>
              </a:rPr>
              <a:t>Niet leuk wordt nog minder leuk</a:t>
            </a:r>
          </a:p>
          <a:p>
            <a:pPr>
              <a:lnSpc>
                <a:spcPts val="1399"/>
              </a:lnSpc>
            </a:pPr>
          </a:p>
          <a:p>
            <a:pPr marL="1008888" indent="-504444" lvl="1">
              <a:lnSpc>
                <a:spcPts val="6542"/>
              </a:lnSpc>
              <a:buFont typeface="Arial"/>
              <a:buChar char="•"/>
            </a:pPr>
            <a:r>
              <a:rPr lang="en-US" sz="4672">
                <a:solidFill>
                  <a:srgbClr val="000000"/>
                </a:solidFill>
                <a:latin typeface="Alaska"/>
              </a:rPr>
              <a:t>Moeilijk wordt nog moeilijker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2188366" y="5328326"/>
            <a:ext cx="5070934" cy="3929974"/>
          </a:xfrm>
          <a:custGeom>
            <a:avLst/>
            <a:gdLst/>
            <a:ahLst/>
            <a:cxnLst/>
            <a:rect r="r" b="b" t="t" l="l"/>
            <a:pathLst>
              <a:path h="3929974" w="5070934">
                <a:moveTo>
                  <a:pt x="0" y="0"/>
                </a:moveTo>
                <a:lnTo>
                  <a:pt x="5070934" y="0"/>
                </a:lnTo>
                <a:lnTo>
                  <a:pt x="5070934" y="3929974"/>
                </a:lnTo>
                <a:lnTo>
                  <a:pt x="0" y="392997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0514648" y="3425080"/>
            <a:ext cx="1962245" cy="2057400"/>
          </a:xfrm>
          <a:custGeom>
            <a:avLst/>
            <a:gdLst/>
            <a:ahLst/>
            <a:cxnLst/>
            <a:rect r="r" b="b" t="t" l="l"/>
            <a:pathLst>
              <a:path h="2057400" w="1962245">
                <a:moveTo>
                  <a:pt x="0" y="0"/>
                </a:moveTo>
                <a:lnTo>
                  <a:pt x="1962245" y="0"/>
                </a:lnTo>
                <a:lnTo>
                  <a:pt x="196224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1356151" y="3425080"/>
            <a:ext cx="732769" cy="889553"/>
          </a:xfrm>
          <a:custGeom>
            <a:avLst/>
            <a:gdLst/>
            <a:ahLst/>
            <a:cxnLst/>
            <a:rect r="r" b="b" t="t" l="l"/>
            <a:pathLst>
              <a:path h="889553" w="732769">
                <a:moveTo>
                  <a:pt x="0" y="0"/>
                </a:moveTo>
                <a:lnTo>
                  <a:pt x="732769" y="0"/>
                </a:lnTo>
                <a:lnTo>
                  <a:pt x="732769" y="889552"/>
                </a:lnTo>
                <a:lnTo>
                  <a:pt x="0" y="88955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0838897" y="3598317"/>
            <a:ext cx="732769" cy="889553"/>
          </a:xfrm>
          <a:custGeom>
            <a:avLst/>
            <a:gdLst/>
            <a:ahLst/>
            <a:cxnLst/>
            <a:rect r="r" b="b" t="t" l="l"/>
            <a:pathLst>
              <a:path h="889553" w="732769">
                <a:moveTo>
                  <a:pt x="0" y="0"/>
                </a:moveTo>
                <a:lnTo>
                  <a:pt x="732768" y="0"/>
                </a:lnTo>
                <a:lnTo>
                  <a:pt x="732768" y="889552"/>
                </a:lnTo>
                <a:lnTo>
                  <a:pt x="0" y="88955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1571665" y="3916024"/>
            <a:ext cx="732769" cy="889553"/>
          </a:xfrm>
          <a:custGeom>
            <a:avLst/>
            <a:gdLst/>
            <a:ahLst/>
            <a:cxnLst/>
            <a:rect r="r" b="b" t="t" l="l"/>
            <a:pathLst>
              <a:path h="889553" w="732769">
                <a:moveTo>
                  <a:pt x="0" y="0"/>
                </a:moveTo>
                <a:lnTo>
                  <a:pt x="732769" y="0"/>
                </a:lnTo>
                <a:lnTo>
                  <a:pt x="732769" y="889553"/>
                </a:lnTo>
                <a:lnTo>
                  <a:pt x="0" y="88955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3343343" y="7193682"/>
            <a:ext cx="11601314" cy="1844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56"/>
              </a:lnSpc>
            </a:pPr>
            <a:r>
              <a:rPr lang="en-US" sz="5326">
                <a:solidFill>
                  <a:srgbClr val="000000"/>
                </a:solidFill>
                <a:latin typeface="Alaska"/>
              </a:rPr>
              <a:t>gelukkig kan je je brein trainen om te </a:t>
            </a:r>
          </a:p>
          <a:p>
            <a:pPr algn="ctr">
              <a:lnSpc>
                <a:spcPts val="7456"/>
              </a:lnSpc>
            </a:pPr>
            <a:r>
              <a:rPr lang="en-US" sz="5326">
                <a:solidFill>
                  <a:srgbClr val="000000"/>
                </a:solidFill>
                <a:latin typeface="Alaska"/>
              </a:rPr>
              <a:t>denken op de manier waarop jij het wilt!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164526" y="2065258"/>
            <a:ext cx="7958949" cy="4964394"/>
          </a:xfrm>
          <a:custGeom>
            <a:avLst/>
            <a:gdLst/>
            <a:ahLst/>
            <a:cxnLst/>
            <a:rect r="r" b="b" t="t" l="l"/>
            <a:pathLst>
              <a:path h="4964394" w="7958949">
                <a:moveTo>
                  <a:pt x="0" y="0"/>
                </a:moveTo>
                <a:lnTo>
                  <a:pt x="7958948" y="0"/>
                </a:lnTo>
                <a:lnTo>
                  <a:pt x="7958948" y="4964394"/>
                </a:lnTo>
                <a:lnTo>
                  <a:pt x="0" y="496439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343343" y="700597"/>
            <a:ext cx="5752827" cy="6458614"/>
          </a:xfrm>
          <a:custGeom>
            <a:avLst/>
            <a:gdLst/>
            <a:ahLst/>
            <a:cxnLst/>
            <a:rect r="r" b="b" t="t" l="l"/>
            <a:pathLst>
              <a:path h="6458614" w="5752827">
                <a:moveTo>
                  <a:pt x="0" y="0"/>
                </a:moveTo>
                <a:lnTo>
                  <a:pt x="5752827" y="0"/>
                </a:lnTo>
                <a:lnTo>
                  <a:pt x="5752827" y="6458615"/>
                </a:lnTo>
                <a:lnTo>
                  <a:pt x="0" y="645861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369648">
            <a:off x="4520078" y="988319"/>
            <a:ext cx="4005634" cy="3580036"/>
          </a:xfrm>
          <a:custGeom>
            <a:avLst/>
            <a:gdLst/>
            <a:ahLst/>
            <a:cxnLst/>
            <a:rect r="r" b="b" t="t" l="l"/>
            <a:pathLst>
              <a:path h="3580036" w="4005634">
                <a:moveTo>
                  <a:pt x="0" y="0"/>
                </a:moveTo>
                <a:lnTo>
                  <a:pt x="4005634" y="0"/>
                </a:lnTo>
                <a:lnTo>
                  <a:pt x="4005634" y="3580036"/>
                </a:lnTo>
                <a:lnTo>
                  <a:pt x="0" y="358003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343343" y="7414245"/>
            <a:ext cx="11601314" cy="1844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56"/>
              </a:lnSpc>
            </a:pPr>
            <a:r>
              <a:rPr lang="en-US" sz="5326">
                <a:solidFill>
                  <a:srgbClr val="000000"/>
                </a:solidFill>
                <a:latin typeface="Alaska"/>
              </a:rPr>
              <a:t>Je brein zit immers vol met</a:t>
            </a:r>
          </a:p>
          <a:p>
            <a:pPr algn="ctr">
              <a:lnSpc>
                <a:spcPts val="7456"/>
              </a:lnSpc>
            </a:pPr>
            <a:r>
              <a:rPr lang="en-US" sz="5326">
                <a:solidFill>
                  <a:srgbClr val="000000"/>
                </a:solidFill>
                <a:latin typeface="Alaska"/>
              </a:rPr>
              <a:t>verbindingen en weggetjes.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999604" y="6493874"/>
            <a:ext cx="14376957" cy="1844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56"/>
              </a:lnSpc>
            </a:pPr>
            <a:r>
              <a:rPr lang="en-US" sz="5326">
                <a:solidFill>
                  <a:srgbClr val="000000"/>
                </a:solidFill>
                <a:latin typeface="Alaska"/>
              </a:rPr>
              <a:t>En die weggetjes maak je steeds steviger door op een positieve en helpende manier te leren kijken.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3521796" y="2341222"/>
            <a:ext cx="7306902" cy="3546892"/>
          </a:xfrm>
          <a:custGeom>
            <a:avLst/>
            <a:gdLst/>
            <a:ahLst/>
            <a:cxnLst/>
            <a:rect r="r" b="b" t="t" l="l"/>
            <a:pathLst>
              <a:path h="3546892" w="7306902">
                <a:moveTo>
                  <a:pt x="0" y="0"/>
                </a:moveTo>
                <a:lnTo>
                  <a:pt x="7306902" y="0"/>
                </a:lnTo>
                <a:lnTo>
                  <a:pt x="7306902" y="3546892"/>
                </a:lnTo>
                <a:lnTo>
                  <a:pt x="0" y="354689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423368" y="1141216"/>
            <a:ext cx="10326743" cy="8438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56"/>
              </a:lnSpc>
            </a:pPr>
            <a:r>
              <a:rPr lang="en-US" sz="5326">
                <a:solidFill>
                  <a:srgbClr val="000000"/>
                </a:solidFill>
                <a:latin typeface="Alaska"/>
              </a:rPr>
              <a:t>Net zoals je leerde fietsen!</a:t>
            </a:r>
          </a:p>
          <a:p>
            <a:pPr algn="ctr">
              <a:lnSpc>
                <a:spcPts val="7456"/>
              </a:lnSpc>
            </a:pPr>
          </a:p>
          <a:p>
            <a:pPr algn="ctr">
              <a:lnSpc>
                <a:spcPts val="7456"/>
              </a:lnSpc>
            </a:pPr>
            <a:r>
              <a:rPr lang="en-US" sz="5326">
                <a:solidFill>
                  <a:srgbClr val="000000"/>
                </a:solidFill>
                <a:latin typeface="Alaska"/>
              </a:rPr>
              <a:t>Eerst was dat erg moeilijk, maar </a:t>
            </a:r>
          </a:p>
          <a:p>
            <a:pPr algn="ctr">
              <a:lnSpc>
                <a:spcPts val="7456"/>
              </a:lnSpc>
            </a:pPr>
            <a:r>
              <a:rPr lang="en-US" sz="5326">
                <a:solidFill>
                  <a:srgbClr val="000000"/>
                </a:solidFill>
                <a:latin typeface="Alaska"/>
              </a:rPr>
              <a:t>nu fiets je zonder na te denken.</a:t>
            </a:r>
          </a:p>
          <a:p>
            <a:pPr algn="ctr">
              <a:lnSpc>
                <a:spcPts val="7456"/>
              </a:lnSpc>
            </a:pPr>
          </a:p>
          <a:p>
            <a:pPr algn="ctr">
              <a:lnSpc>
                <a:spcPts val="7456"/>
              </a:lnSpc>
            </a:pPr>
            <a:r>
              <a:rPr lang="en-US" sz="5326">
                <a:solidFill>
                  <a:srgbClr val="000000"/>
                </a:solidFill>
                <a:latin typeface="Alaska"/>
              </a:rPr>
              <a:t>Je hebt dat weggetje steeds sterker gemaakt door veel te oefenen!</a:t>
            </a:r>
          </a:p>
          <a:p>
            <a:pPr algn="ctr">
              <a:lnSpc>
                <a:spcPts val="7456"/>
              </a:lnSpc>
            </a:pP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1745353" y="4043756"/>
            <a:ext cx="4412808" cy="5214544"/>
          </a:xfrm>
          <a:custGeom>
            <a:avLst/>
            <a:gdLst/>
            <a:ahLst/>
            <a:cxnLst/>
            <a:rect r="r" b="b" t="t" l="l"/>
            <a:pathLst>
              <a:path h="5214544" w="4412808">
                <a:moveTo>
                  <a:pt x="0" y="0"/>
                </a:moveTo>
                <a:lnTo>
                  <a:pt x="4412807" y="0"/>
                </a:lnTo>
                <a:lnTo>
                  <a:pt x="4412807" y="5214544"/>
                </a:lnTo>
                <a:lnTo>
                  <a:pt x="0" y="521454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8347844" y="-85022"/>
            <a:ext cx="10213384" cy="5770562"/>
          </a:xfrm>
          <a:custGeom>
            <a:avLst/>
            <a:gdLst/>
            <a:ahLst/>
            <a:cxnLst/>
            <a:rect r="r" b="b" t="t" l="l"/>
            <a:pathLst>
              <a:path h="5770562" w="10213384">
                <a:moveTo>
                  <a:pt x="10213385" y="5770562"/>
                </a:moveTo>
                <a:lnTo>
                  <a:pt x="0" y="5770562"/>
                </a:lnTo>
                <a:lnTo>
                  <a:pt x="0" y="0"/>
                </a:lnTo>
                <a:lnTo>
                  <a:pt x="10213385" y="0"/>
                </a:lnTo>
                <a:lnTo>
                  <a:pt x="10213385" y="5770562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695516" y="-1369989"/>
            <a:ext cx="5327845" cy="3564813"/>
          </a:xfrm>
          <a:custGeom>
            <a:avLst/>
            <a:gdLst/>
            <a:ahLst/>
            <a:cxnLst/>
            <a:rect r="r" b="b" t="t" l="l"/>
            <a:pathLst>
              <a:path h="3564813" w="5327845">
                <a:moveTo>
                  <a:pt x="0" y="0"/>
                </a:moveTo>
                <a:lnTo>
                  <a:pt x="5327845" y="0"/>
                </a:lnTo>
                <a:lnTo>
                  <a:pt x="5327845" y="3564812"/>
                </a:lnTo>
                <a:lnTo>
                  <a:pt x="0" y="356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03057" y="146957"/>
            <a:ext cx="2474772" cy="881743"/>
            <a:chOff x="0" y="0"/>
            <a:chExt cx="3299696" cy="117565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418"/>
              <a:ext cx="1683497" cy="1174239"/>
            </a:xfrm>
            <a:custGeom>
              <a:avLst/>
              <a:gdLst/>
              <a:ahLst/>
              <a:cxnLst/>
              <a:rect r="r" b="b" t="t" l="l"/>
              <a:pathLst>
                <a:path h="1174239" w="1683497">
                  <a:moveTo>
                    <a:pt x="0" y="0"/>
                  </a:moveTo>
                  <a:lnTo>
                    <a:pt x="1683497" y="0"/>
                  </a:lnTo>
                  <a:lnTo>
                    <a:pt x="1683497" y="1174239"/>
                  </a:lnTo>
                  <a:lnTo>
                    <a:pt x="0" y="117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93444" y="0"/>
              <a:ext cx="708333" cy="1175657"/>
            </a:xfrm>
            <a:custGeom>
              <a:avLst/>
              <a:gdLst/>
              <a:ahLst/>
              <a:cxnLst/>
              <a:rect r="r" b="b" t="t" l="l"/>
              <a:pathLst>
                <a:path h="1175657" w="708333">
                  <a:moveTo>
                    <a:pt x="0" y="0"/>
                  </a:moveTo>
                  <a:lnTo>
                    <a:pt x="708334" y="0"/>
                  </a:lnTo>
                  <a:lnTo>
                    <a:pt x="708334" y="1175657"/>
                  </a:lnTo>
                  <a:lnTo>
                    <a:pt x="0" y="1175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185147" y="0"/>
              <a:ext cx="1114549" cy="1174239"/>
            </a:xfrm>
            <a:custGeom>
              <a:avLst/>
              <a:gdLst/>
              <a:ahLst/>
              <a:cxnLst/>
              <a:rect r="r" b="b" t="t" l="l"/>
              <a:pathLst>
                <a:path h="1174239" w="1114549">
                  <a:moveTo>
                    <a:pt x="0" y="0"/>
                  </a:moveTo>
                  <a:lnTo>
                    <a:pt x="1114549" y="0"/>
                  </a:lnTo>
                  <a:lnTo>
                    <a:pt x="1114549" y="1174239"/>
                  </a:lnTo>
                  <a:lnTo>
                    <a:pt x="0" y="117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303559" y="975816"/>
            <a:ext cx="5519717" cy="3693192"/>
          </a:xfrm>
          <a:custGeom>
            <a:avLst/>
            <a:gdLst/>
            <a:ahLst/>
            <a:cxnLst/>
            <a:rect r="r" b="b" t="t" l="l"/>
            <a:pathLst>
              <a:path h="3693192" w="5519717">
                <a:moveTo>
                  <a:pt x="0" y="0"/>
                </a:moveTo>
                <a:lnTo>
                  <a:pt x="5519716" y="0"/>
                </a:lnTo>
                <a:lnTo>
                  <a:pt x="5519716" y="3693193"/>
                </a:lnTo>
                <a:lnTo>
                  <a:pt x="0" y="3693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242696" y="1129460"/>
            <a:ext cx="2255648" cy="965405"/>
            <a:chOff x="0" y="0"/>
            <a:chExt cx="3007530" cy="128720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05696" y="35208"/>
              <a:ext cx="936391" cy="1251999"/>
            </a:xfrm>
            <a:custGeom>
              <a:avLst/>
              <a:gdLst/>
              <a:ahLst/>
              <a:cxnLst/>
              <a:rect r="r" b="b" t="t" l="l"/>
              <a:pathLst>
                <a:path h="1251999" w="936391">
                  <a:moveTo>
                    <a:pt x="0" y="0"/>
                  </a:moveTo>
                  <a:lnTo>
                    <a:pt x="936390" y="0"/>
                  </a:lnTo>
                  <a:lnTo>
                    <a:pt x="936390" y="1251999"/>
                  </a:lnTo>
                  <a:lnTo>
                    <a:pt x="0" y="125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142086" y="0"/>
              <a:ext cx="865444" cy="1251999"/>
            </a:xfrm>
            <a:custGeom>
              <a:avLst/>
              <a:gdLst/>
              <a:ahLst/>
              <a:cxnLst/>
              <a:rect r="r" b="b" t="t" l="l"/>
              <a:pathLst>
                <a:path h="1251999" w="865444">
                  <a:moveTo>
                    <a:pt x="0" y="0"/>
                  </a:moveTo>
                  <a:lnTo>
                    <a:pt x="865444" y="0"/>
                  </a:lnTo>
                  <a:lnTo>
                    <a:pt x="865444" y="1251999"/>
                  </a:lnTo>
                  <a:lnTo>
                    <a:pt x="0" y="125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5208"/>
              <a:ext cx="1205696" cy="1181582"/>
            </a:xfrm>
            <a:custGeom>
              <a:avLst/>
              <a:gdLst/>
              <a:ahLst/>
              <a:cxnLst/>
              <a:rect r="r" b="b" t="t" l="l"/>
              <a:pathLst>
                <a:path h="1181582" w="1205696">
                  <a:moveTo>
                    <a:pt x="0" y="0"/>
                  </a:moveTo>
                  <a:lnTo>
                    <a:pt x="1205696" y="0"/>
                  </a:lnTo>
                  <a:lnTo>
                    <a:pt x="1205696" y="1181582"/>
                  </a:lnTo>
                  <a:lnTo>
                    <a:pt x="0" y="1181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244785" y="2359387"/>
            <a:ext cx="2029029" cy="881743"/>
            <a:chOff x="0" y="0"/>
            <a:chExt cx="2705372" cy="11756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889418" y="0"/>
              <a:ext cx="879294" cy="1175657"/>
            </a:xfrm>
            <a:custGeom>
              <a:avLst/>
              <a:gdLst/>
              <a:ahLst/>
              <a:cxnLst/>
              <a:rect r="r" b="b" t="t" l="l"/>
              <a:pathLst>
                <a:path h="1175657" w="879294">
                  <a:moveTo>
                    <a:pt x="0" y="0"/>
                  </a:moveTo>
                  <a:lnTo>
                    <a:pt x="879293" y="0"/>
                  </a:lnTo>
                  <a:lnTo>
                    <a:pt x="879293" y="1175657"/>
                  </a:lnTo>
                  <a:lnTo>
                    <a:pt x="0" y="1175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4221"/>
              <a:ext cx="936661" cy="1171436"/>
            </a:xfrm>
            <a:custGeom>
              <a:avLst/>
              <a:gdLst/>
              <a:ahLst/>
              <a:cxnLst/>
              <a:rect r="r" b="b" t="t" l="l"/>
              <a:pathLst>
                <a:path h="1171436" w="936661">
                  <a:moveTo>
                    <a:pt x="0" y="0"/>
                  </a:moveTo>
                  <a:lnTo>
                    <a:pt x="936661" y="0"/>
                  </a:lnTo>
                  <a:lnTo>
                    <a:pt x="936661" y="1171436"/>
                  </a:lnTo>
                  <a:lnTo>
                    <a:pt x="0" y="117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768711" y="4221"/>
              <a:ext cx="936661" cy="1171436"/>
            </a:xfrm>
            <a:custGeom>
              <a:avLst/>
              <a:gdLst/>
              <a:ahLst/>
              <a:cxnLst/>
              <a:rect r="r" b="b" t="t" l="l"/>
              <a:pathLst>
                <a:path h="1171436" w="936661">
                  <a:moveTo>
                    <a:pt x="0" y="0"/>
                  </a:moveTo>
                  <a:lnTo>
                    <a:pt x="936661" y="0"/>
                  </a:lnTo>
                  <a:lnTo>
                    <a:pt x="936661" y="1171436"/>
                  </a:lnTo>
                  <a:lnTo>
                    <a:pt x="0" y="117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498344" y="298057"/>
            <a:ext cx="1505187" cy="730643"/>
          </a:xfrm>
          <a:custGeom>
            <a:avLst/>
            <a:gdLst/>
            <a:ahLst/>
            <a:cxnLst/>
            <a:rect r="r" b="b" t="t" l="l"/>
            <a:pathLst>
              <a:path h="730643" w="1505187">
                <a:moveTo>
                  <a:pt x="0" y="0"/>
                </a:moveTo>
                <a:lnTo>
                  <a:pt x="1505187" y="0"/>
                </a:lnTo>
                <a:lnTo>
                  <a:pt x="1505187" y="730643"/>
                </a:lnTo>
                <a:lnTo>
                  <a:pt x="0" y="73064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399799" y="7301054"/>
            <a:ext cx="13488403" cy="1031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9"/>
              </a:lnSpc>
            </a:pPr>
            <a:r>
              <a:rPr lang="en-US" sz="6085">
                <a:solidFill>
                  <a:srgbClr val="000000"/>
                </a:solidFill>
                <a:latin typeface="Alaska"/>
              </a:rPr>
              <a:t>Vergelijk het met een bril die je op hebt 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-10800000">
            <a:off x="0" y="7058643"/>
            <a:ext cx="10213384" cy="5770562"/>
          </a:xfrm>
          <a:custGeom>
            <a:avLst/>
            <a:gdLst/>
            <a:ahLst/>
            <a:cxnLst/>
            <a:rect r="r" b="b" t="t" l="l"/>
            <a:pathLst>
              <a:path h="5770562" w="10213384">
                <a:moveTo>
                  <a:pt x="0" y="0"/>
                </a:moveTo>
                <a:lnTo>
                  <a:pt x="10213384" y="0"/>
                </a:lnTo>
                <a:lnTo>
                  <a:pt x="10213384" y="5770562"/>
                </a:lnTo>
                <a:lnTo>
                  <a:pt x="0" y="5770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337717" y="8332965"/>
            <a:ext cx="1763939" cy="176393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444975" y="8440223"/>
            <a:ext cx="1549423" cy="1549423"/>
          </a:xfrm>
          <a:custGeom>
            <a:avLst/>
            <a:gdLst/>
            <a:ahLst/>
            <a:cxnLst/>
            <a:rect r="r" b="b" t="t" l="l"/>
            <a:pathLst>
              <a:path h="1549423" w="1549423">
                <a:moveTo>
                  <a:pt x="0" y="0"/>
                </a:moveTo>
                <a:lnTo>
                  <a:pt x="1549423" y="0"/>
                </a:lnTo>
                <a:lnTo>
                  <a:pt x="1549423" y="1549423"/>
                </a:lnTo>
                <a:lnTo>
                  <a:pt x="0" y="154942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542672" y="3241130"/>
            <a:ext cx="7202656" cy="3496289"/>
          </a:xfrm>
          <a:custGeom>
            <a:avLst/>
            <a:gdLst/>
            <a:ahLst/>
            <a:cxnLst/>
            <a:rect r="r" b="b" t="t" l="l"/>
            <a:pathLst>
              <a:path h="3496289" w="7202656">
                <a:moveTo>
                  <a:pt x="0" y="0"/>
                </a:moveTo>
                <a:lnTo>
                  <a:pt x="7202656" y="0"/>
                </a:lnTo>
                <a:lnTo>
                  <a:pt x="7202656" y="3496290"/>
                </a:lnTo>
                <a:lnTo>
                  <a:pt x="0" y="349629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202265" y="2296024"/>
            <a:ext cx="10326743" cy="1844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56"/>
              </a:lnSpc>
            </a:pPr>
            <a:r>
              <a:rPr lang="en-US" sz="5326">
                <a:solidFill>
                  <a:srgbClr val="000000"/>
                </a:solidFill>
                <a:latin typeface="Alaska"/>
              </a:rPr>
              <a:t>Daarom gaan we samen oefenen op </a:t>
            </a:r>
          </a:p>
          <a:p>
            <a:pPr algn="ctr">
              <a:lnSpc>
                <a:spcPts val="7456"/>
              </a:lnSpc>
            </a:pP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4363004" y="3479663"/>
            <a:ext cx="11018623" cy="5558074"/>
          </a:xfrm>
          <a:custGeom>
            <a:avLst/>
            <a:gdLst/>
            <a:ahLst/>
            <a:cxnLst/>
            <a:rect r="r" b="b" t="t" l="l"/>
            <a:pathLst>
              <a:path h="5558074" w="11018623">
                <a:moveTo>
                  <a:pt x="0" y="0"/>
                </a:moveTo>
                <a:lnTo>
                  <a:pt x="11018623" y="0"/>
                </a:lnTo>
                <a:lnTo>
                  <a:pt x="11018623" y="5558074"/>
                </a:lnTo>
                <a:lnTo>
                  <a:pt x="0" y="555807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38978" t="-131280" r="-182804" b="-671009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138730" y="5789513"/>
            <a:ext cx="2453812" cy="3731843"/>
          </a:xfrm>
          <a:custGeom>
            <a:avLst/>
            <a:gdLst/>
            <a:ahLst/>
            <a:cxnLst/>
            <a:rect r="r" b="b" t="t" l="l"/>
            <a:pathLst>
              <a:path h="3731843" w="2453812">
                <a:moveTo>
                  <a:pt x="0" y="0"/>
                </a:moveTo>
                <a:lnTo>
                  <a:pt x="2453812" y="0"/>
                </a:lnTo>
                <a:lnTo>
                  <a:pt x="2453812" y="3731843"/>
                </a:lnTo>
                <a:lnTo>
                  <a:pt x="0" y="3731843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553639" t="-173344" r="-627382" b="-918048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3432195" y="3133637"/>
            <a:ext cx="11423611" cy="1006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8"/>
              </a:lnSpc>
            </a:pPr>
            <a:r>
              <a:rPr lang="en-US" sz="5891">
                <a:solidFill>
                  <a:srgbClr val="000000"/>
                </a:solidFill>
                <a:latin typeface="Alaska"/>
              </a:rPr>
              <a:t>Zo voel je je vaak fijner 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028700" y="1028700"/>
            <a:ext cx="3830022" cy="5824831"/>
          </a:xfrm>
          <a:custGeom>
            <a:avLst/>
            <a:gdLst/>
            <a:ahLst/>
            <a:cxnLst/>
            <a:rect r="r" b="b" t="t" l="l"/>
            <a:pathLst>
              <a:path h="5824831" w="3830022">
                <a:moveTo>
                  <a:pt x="0" y="0"/>
                </a:moveTo>
                <a:lnTo>
                  <a:pt x="3830022" y="0"/>
                </a:lnTo>
                <a:lnTo>
                  <a:pt x="3830022" y="5824831"/>
                </a:lnTo>
                <a:lnTo>
                  <a:pt x="0" y="582483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553639" t="-173344" r="-627382" b="-918048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529242" y="4168963"/>
            <a:ext cx="11423611" cy="1006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8"/>
              </a:lnSpc>
            </a:pPr>
            <a:r>
              <a:rPr lang="en-US" sz="5891">
                <a:solidFill>
                  <a:srgbClr val="000000"/>
                </a:solidFill>
                <a:latin typeface="Alaska"/>
              </a:rPr>
              <a:t>Zo maak je jezelf gelukkiger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426090" y="5204289"/>
            <a:ext cx="11423611" cy="1006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8"/>
              </a:lnSpc>
            </a:pPr>
            <a:r>
              <a:rPr lang="en-US" sz="5891">
                <a:solidFill>
                  <a:srgbClr val="000000"/>
                </a:solidFill>
                <a:latin typeface="Alaska"/>
              </a:rPr>
              <a:t>Zo wordt niet leuk, leuker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864389" y="6239616"/>
            <a:ext cx="11423611" cy="1006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8"/>
              </a:lnSpc>
            </a:pPr>
            <a:r>
              <a:rPr lang="en-US" sz="5891">
                <a:solidFill>
                  <a:srgbClr val="000000"/>
                </a:solidFill>
                <a:latin typeface="Alaska"/>
              </a:rPr>
              <a:t>Zo wordt moeilijk, makkelijker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8347844" y="-85022"/>
            <a:ext cx="10213384" cy="5770562"/>
          </a:xfrm>
          <a:custGeom>
            <a:avLst/>
            <a:gdLst/>
            <a:ahLst/>
            <a:cxnLst/>
            <a:rect r="r" b="b" t="t" l="l"/>
            <a:pathLst>
              <a:path h="5770562" w="10213384">
                <a:moveTo>
                  <a:pt x="10213385" y="5770562"/>
                </a:moveTo>
                <a:lnTo>
                  <a:pt x="0" y="5770562"/>
                </a:lnTo>
                <a:lnTo>
                  <a:pt x="0" y="0"/>
                </a:lnTo>
                <a:lnTo>
                  <a:pt x="10213385" y="0"/>
                </a:lnTo>
                <a:lnTo>
                  <a:pt x="10213385" y="5770562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695516" y="-1369989"/>
            <a:ext cx="5327845" cy="3564813"/>
          </a:xfrm>
          <a:custGeom>
            <a:avLst/>
            <a:gdLst/>
            <a:ahLst/>
            <a:cxnLst/>
            <a:rect r="r" b="b" t="t" l="l"/>
            <a:pathLst>
              <a:path h="3564813" w="5327845">
                <a:moveTo>
                  <a:pt x="0" y="0"/>
                </a:moveTo>
                <a:lnTo>
                  <a:pt x="5327845" y="0"/>
                </a:lnTo>
                <a:lnTo>
                  <a:pt x="5327845" y="3564812"/>
                </a:lnTo>
                <a:lnTo>
                  <a:pt x="0" y="356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03057" y="146957"/>
            <a:ext cx="2474772" cy="881743"/>
            <a:chOff x="0" y="0"/>
            <a:chExt cx="3299696" cy="117565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418"/>
              <a:ext cx="1683497" cy="1174239"/>
            </a:xfrm>
            <a:custGeom>
              <a:avLst/>
              <a:gdLst/>
              <a:ahLst/>
              <a:cxnLst/>
              <a:rect r="r" b="b" t="t" l="l"/>
              <a:pathLst>
                <a:path h="1174239" w="1683497">
                  <a:moveTo>
                    <a:pt x="0" y="0"/>
                  </a:moveTo>
                  <a:lnTo>
                    <a:pt x="1683497" y="0"/>
                  </a:lnTo>
                  <a:lnTo>
                    <a:pt x="1683497" y="1174239"/>
                  </a:lnTo>
                  <a:lnTo>
                    <a:pt x="0" y="117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93444" y="0"/>
              <a:ext cx="708333" cy="1175657"/>
            </a:xfrm>
            <a:custGeom>
              <a:avLst/>
              <a:gdLst/>
              <a:ahLst/>
              <a:cxnLst/>
              <a:rect r="r" b="b" t="t" l="l"/>
              <a:pathLst>
                <a:path h="1175657" w="708333">
                  <a:moveTo>
                    <a:pt x="0" y="0"/>
                  </a:moveTo>
                  <a:lnTo>
                    <a:pt x="708334" y="0"/>
                  </a:lnTo>
                  <a:lnTo>
                    <a:pt x="708334" y="1175657"/>
                  </a:lnTo>
                  <a:lnTo>
                    <a:pt x="0" y="1175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185147" y="0"/>
              <a:ext cx="1114549" cy="1174239"/>
            </a:xfrm>
            <a:custGeom>
              <a:avLst/>
              <a:gdLst/>
              <a:ahLst/>
              <a:cxnLst/>
              <a:rect r="r" b="b" t="t" l="l"/>
              <a:pathLst>
                <a:path h="1174239" w="1114549">
                  <a:moveTo>
                    <a:pt x="0" y="0"/>
                  </a:moveTo>
                  <a:lnTo>
                    <a:pt x="1114549" y="0"/>
                  </a:lnTo>
                  <a:lnTo>
                    <a:pt x="1114549" y="1174239"/>
                  </a:lnTo>
                  <a:lnTo>
                    <a:pt x="0" y="117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303559" y="975816"/>
            <a:ext cx="5519717" cy="3693192"/>
          </a:xfrm>
          <a:custGeom>
            <a:avLst/>
            <a:gdLst/>
            <a:ahLst/>
            <a:cxnLst/>
            <a:rect r="r" b="b" t="t" l="l"/>
            <a:pathLst>
              <a:path h="3693192" w="5519717">
                <a:moveTo>
                  <a:pt x="0" y="0"/>
                </a:moveTo>
                <a:lnTo>
                  <a:pt x="5519716" y="0"/>
                </a:lnTo>
                <a:lnTo>
                  <a:pt x="5519716" y="3693193"/>
                </a:lnTo>
                <a:lnTo>
                  <a:pt x="0" y="3693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242696" y="1129460"/>
            <a:ext cx="2255648" cy="965405"/>
            <a:chOff x="0" y="0"/>
            <a:chExt cx="3007530" cy="128720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05696" y="35208"/>
              <a:ext cx="936391" cy="1251999"/>
            </a:xfrm>
            <a:custGeom>
              <a:avLst/>
              <a:gdLst/>
              <a:ahLst/>
              <a:cxnLst/>
              <a:rect r="r" b="b" t="t" l="l"/>
              <a:pathLst>
                <a:path h="1251999" w="936391">
                  <a:moveTo>
                    <a:pt x="0" y="0"/>
                  </a:moveTo>
                  <a:lnTo>
                    <a:pt x="936390" y="0"/>
                  </a:lnTo>
                  <a:lnTo>
                    <a:pt x="936390" y="1251999"/>
                  </a:lnTo>
                  <a:lnTo>
                    <a:pt x="0" y="125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142086" y="0"/>
              <a:ext cx="865444" cy="1251999"/>
            </a:xfrm>
            <a:custGeom>
              <a:avLst/>
              <a:gdLst/>
              <a:ahLst/>
              <a:cxnLst/>
              <a:rect r="r" b="b" t="t" l="l"/>
              <a:pathLst>
                <a:path h="1251999" w="865444">
                  <a:moveTo>
                    <a:pt x="0" y="0"/>
                  </a:moveTo>
                  <a:lnTo>
                    <a:pt x="865444" y="0"/>
                  </a:lnTo>
                  <a:lnTo>
                    <a:pt x="865444" y="1251999"/>
                  </a:lnTo>
                  <a:lnTo>
                    <a:pt x="0" y="125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5208"/>
              <a:ext cx="1205696" cy="1181582"/>
            </a:xfrm>
            <a:custGeom>
              <a:avLst/>
              <a:gdLst/>
              <a:ahLst/>
              <a:cxnLst/>
              <a:rect r="r" b="b" t="t" l="l"/>
              <a:pathLst>
                <a:path h="1181582" w="1205696">
                  <a:moveTo>
                    <a:pt x="0" y="0"/>
                  </a:moveTo>
                  <a:lnTo>
                    <a:pt x="1205696" y="0"/>
                  </a:lnTo>
                  <a:lnTo>
                    <a:pt x="1205696" y="1181582"/>
                  </a:lnTo>
                  <a:lnTo>
                    <a:pt x="0" y="1181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244785" y="2359387"/>
            <a:ext cx="2029029" cy="881743"/>
            <a:chOff x="0" y="0"/>
            <a:chExt cx="2705372" cy="11756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889418" y="0"/>
              <a:ext cx="879294" cy="1175657"/>
            </a:xfrm>
            <a:custGeom>
              <a:avLst/>
              <a:gdLst/>
              <a:ahLst/>
              <a:cxnLst/>
              <a:rect r="r" b="b" t="t" l="l"/>
              <a:pathLst>
                <a:path h="1175657" w="879294">
                  <a:moveTo>
                    <a:pt x="0" y="0"/>
                  </a:moveTo>
                  <a:lnTo>
                    <a:pt x="879293" y="0"/>
                  </a:lnTo>
                  <a:lnTo>
                    <a:pt x="879293" y="1175657"/>
                  </a:lnTo>
                  <a:lnTo>
                    <a:pt x="0" y="1175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4221"/>
              <a:ext cx="936661" cy="1171436"/>
            </a:xfrm>
            <a:custGeom>
              <a:avLst/>
              <a:gdLst/>
              <a:ahLst/>
              <a:cxnLst/>
              <a:rect r="r" b="b" t="t" l="l"/>
              <a:pathLst>
                <a:path h="1171436" w="936661">
                  <a:moveTo>
                    <a:pt x="0" y="0"/>
                  </a:moveTo>
                  <a:lnTo>
                    <a:pt x="936661" y="0"/>
                  </a:lnTo>
                  <a:lnTo>
                    <a:pt x="936661" y="1171436"/>
                  </a:lnTo>
                  <a:lnTo>
                    <a:pt x="0" y="117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768711" y="4221"/>
              <a:ext cx="936661" cy="1171436"/>
            </a:xfrm>
            <a:custGeom>
              <a:avLst/>
              <a:gdLst/>
              <a:ahLst/>
              <a:cxnLst/>
              <a:rect r="r" b="b" t="t" l="l"/>
              <a:pathLst>
                <a:path h="1171436" w="936661">
                  <a:moveTo>
                    <a:pt x="0" y="0"/>
                  </a:moveTo>
                  <a:lnTo>
                    <a:pt x="936661" y="0"/>
                  </a:lnTo>
                  <a:lnTo>
                    <a:pt x="936661" y="1171436"/>
                  </a:lnTo>
                  <a:lnTo>
                    <a:pt x="0" y="117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498344" y="298057"/>
            <a:ext cx="1505187" cy="730643"/>
          </a:xfrm>
          <a:custGeom>
            <a:avLst/>
            <a:gdLst/>
            <a:ahLst/>
            <a:cxnLst/>
            <a:rect r="r" b="b" t="t" l="l"/>
            <a:pathLst>
              <a:path h="730643" w="1505187">
                <a:moveTo>
                  <a:pt x="0" y="0"/>
                </a:moveTo>
                <a:lnTo>
                  <a:pt x="1505187" y="0"/>
                </a:lnTo>
                <a:lnTo>
                  <a:pt x="1505187" y="730643"/>
                </a:lnTo>
                <a:lnTo>
                  <a:pt x="0" y="73064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045327" y="7331028"/>
            <a:ext cx="10314111" cy="2094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9"/>
              </a:lnSpc>
            </a:pPr>
            <a:r>
              <a:rPr lang="en-US" sz="6085">
                <a:solidFill>
                  <a:srgbClr val="000000"/>
                </a:solidFill>
                <a:latin typeface="Alaska"/>
              </a:rPr>
              <a:t>die bepaalt hoe jij kijkt naar de wereld om je heen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-10800000">
            <a:off x="0" y="7058643"/>
            <a:ext cx="10213384" cy="5770562"/>
          </a:xfrm>
          <a:custGeom>
            <a:avLst/>
            <a:gdLst/>
            <a:ahLst/>
            <a:cxnLst/>
            <a:rect r="r" b="b" t="t" l="l"/>
            <a:pathLst>
              <a:path h="5770562" w="10213384">
                <a:moveTo>
                  <a:pt x="0" y="0"/>
                </a:moveTo>
                <a:lnTo>
                  <a:pt x="10213384" y="0"/>
                </a:lnTo>
                <a:lnTo>
                  <a:pt x="10213384" y="5770562"/>
                </a:lnTo>
                <a:lnTo>
                  <a:pt x="0" y="5770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337717" y="8332965"/>
            <a:ext cx="1763939" cy="176393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444975" y="8440223"/>
            <a:ext cx="1549423" cy="1549423"/>
          </a:xfrm>
          <a:custGeom>
            <a:avLst/>
            <a:gdLst/>
            <a:ahLst/>
            <a:cxnLst/>
            <a:rect r="r" b="b" t="t" l="l"/>
            <a:pathLst>
              <a:path h="1549423" w="1549423">
                <a:moveTo>
                  <a:pt x="0" y="0"/>
                </a:moveTo>
                <a:lnTo>
                  <a:pt x="1549423" y="0"/>
                </a:lnTo>
                <a:lnTo>
                  <a:pt x="1549423" y="1549423"/>
                </a:lnTo>
                <a:lnTo>
                  <a:pt x="0" y="154942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7809262" y="2615835"/>
            <a:ext cx="2669477" cy="4114800"/>
          </a:xfrm>
          <a:custGeom>
            <a:avLst/>
            <a:gdLst/>
            <a:ahLst/>
            <a:cxnLst/>
            <a:rect r="r" b="b" t="t" l="l"/>
            <a:pathLst>
              <a:path h="4114800" w="2669477">
                <a:moveTo>
                  <a:pt x="0" y="0"/>
                </a:moveTo>
                <a:lnTo>
                  <a:pt x="2669476" y="0"/>
                </a:lnTo>
                <a:lnTo>
                  <a:pt x="2669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8347844" y="-85022"/>
            <a:ext cx="10213384" cy="5770562"/>
          </a:xfrm>
          <a:custGeom>
            <a:avLst/>
            <a:gdLst/>
            <a:ahLst/>
            <a:cxnLst/>
            <a:rect r="r" b="b" t="t" l="l"/>
            <a:pathLst>
              <a:path h="5770562" w="10213384">
                <a:moveTo>
                  <a:pt x="10213385" y="5770562"/>
                </a:moveTo>
                <a:lnTo>
                  <a:pt x="0" y="5770562"/>
                </a:lnTo>
                <a:lnTo>
                  <a:pt x="0" y="0"/>
                </a:lnTo>
                <a:lnTo>
                  <a:pt x="10213385" y="0"/>
                </a:lnTo>
                <a:lnTo>
                  <a:pt x="10213385" y="5770562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695516" y="-1369989"/>
            <a:ext cx="5327845" cy="3564813"/>
          </a:xfrm>
          <a:custGeom>
            <a:avLst/>
            <a:gdLst/>
            <a:ahLst/>
            <a:cxnLst/>
            <a:rect r="r" b="b" t="t" l="l"/>
            <a:pathLst>
              <a:path h="3564813" w="5327845">
                <a:moveTo>
                  <a:pt x="0" y="0"/>
                </a:moveTo>
                <a:lnTo>
                  <a:pt x="5327845" y="0"/>
                </a:lnTo>
                <a:lnTo>
                  <a:pt x="5327845" y="3564812"/>
                </a:lnTo>
                <a:lnTo>
                  <a:pt x="0" y="356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03057" y="146957"/>
            <a:ext cx="2474772" cy="881743"/>
            <a:chOff x="0" y="0"/>
            <a:chExt cx="3299696" cy="117565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418"/>
              <a:ext cx="1683497" cy="1174239"/>
            </a:xfrm>
            <a:custGeom>
              <a:avLst/>
              <a:gdLst/>
              <a:ahLst/>
              <a:cxnLst/>
              <a:rect r="r" b="b" t="t" l="l"/>
              <a:pathLst>
                <a:path h="1174239" w="1683497">
                  <a:moveTo>
                    <a:pt x="0" y="0"/>
                  </a:moveTo>
                  <a:lnTo>
                    <a:pt x="1683497" y="0"/>
                  </a:lnTo>
                  <a:lnTo>
                    <a:pt x="1683497" y="1174239"/>
                  </a:lnTo>
                  <a:lnTo>
                    <a:pt x="0" y="117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93444" y="0"/>
              <a:ext cx="708333" cy="1175657"/>
            </a:xfrm>
            <a:custGeom>
              <a:avLst/>
              <a:gdLst/>
              <a:ahLst/>
              <a:cxnLst/>
              <a:rect r="r" b="b" t="t" l="l"/>
              <a:pathLst>
                <a:path h="1175657" w="708333">
                  <a:moveTo>
                    <a:pt x="0" y="0"/>
                  </a:moveTo>
                  <a:lnTo>
                    <a:pt x="708334" y="0"/>
                  </a:lnTo>
                  <a:lnTo>
                    <a:pt x="708334" y="1175657"/>
                  </a:lnTo>
                  <a:lnTo>
                    <a:pt x="0" y="1175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185147" y="0"/>
              <a:ext cx="1114549" cy="1174239"/>
            </a:xfrm>
            <a:custGeom>
              <a:avLst/>
              <a:gdLst/>
              <a:ahLst/>
              <a:cxnLst/>
              <a:rect r="r" b="b" t="t" l="l"/>
              <a:pathLst>
                <a:path h="1174239" w="1114549">
                  <a:moveTo>
                    <a:pt x="0" y="0"/>
                  </a:moveTo>
                  <a:lnTo>
                    <a:pt x="1114549" y="0"/>
                  </a:lnTo>
                  <a:lnTo>
                    <a:pt x="1114549" y="1174239"/>
                  </a:lnTo>
                  <a:lnTo>
                    <a:pt x="0" y="117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303559" y="975816"/>
            <a:ext cx="5519717" cy="3693192"/>
          </a:xfrm>
          <a:custGeom>
            <a:avLst/>
            <a:gdLst/>
            <a:ahLst/>
            <a:cxnLst/>
            <a:rect r="r" b="b" t="t" l="l"/>
            <a:pathLst>
              <a:path h="3693192" w="5519717">
                <a:moveTo>
                  <a:pt x="0" y="0"/>
                </a:moveTo>
                <a:lnTo>
                  <a:pt x="5519716" y="0"/>
                </a:lnTo>
                <a:lnTo>
                  <a:pt x="5519716" y="3693193"/>
                </a:lnTo>
                <a:lnTo>
                  <a:pt x="0" y="3693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242696" y="1129460"/>
            <a:ext cx="2255648" cy="965405"/>
            <a:chOff x="0" y="0"/>
            <a:chExt cx="3007530" cy="128720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05696" y="35208"/>
              <a:ext cx="936391" cy="1251999"/>
            </a:xfrm>
            <a:custGeom>
              <a:avLst/>
              <a:gdLst/>
              <a:ahLst/>
              <a:cxnLst/>
              <a:rect r="r" b="b" t="t" l="l"/>
              <a:pathLst>
                <a:path h="1251999" w="936391">
                  <a:moveTo>
                    <a:pt x="0" y="0"/>
                  </a:moveTo>
                  <a:lnTo>
                    <a:pt x="936390" y="0"/>
                  </a:lnTo>
                  <a:lnTo>
                    <a:pt x="936390" y="1251999"/>
                  </a:lnTo>
                  <a:lnTo>
                    <a:pt x="0" y="125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142086" y="0"/>
              <a:ext cx="865444" cy="1251999"/>
            </a:xfrm>
            <a:custGeom>
              <a:avLst/>
              <a:gdLst/>
              <a:ahLst/>
              <a:cxnLst/>
              <a:rect r="r" b="b" t="t" l="l"/>
              <a:pathLst>
                <a:path h="1251999" w="865444">
                  <a:moveTo>
                    <a:pt x="0" y="0"/>
                  </a:moveTo>
                  <a:lnTo>
                    <a:pt x="865444" y="0"/>
                  </a:lnTo>
                  <a:lnTo>
                    <a:pt x="865444" y="1251999"/>
                  </a:lnTo>
                  <a:lnTo>
                    <a:pt x="0" y="125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5208"/>
              <a:ext cx="1205696" cy="1181582"/>
            </a:xfrm>
            <a:custGeom>
              <a:avLst/>
              <a:gdLst/>
              <a:ahLst/>
              <a:cxnLst/>
              <a:rect r="r" b="b" t="t" l="l"/>
              <a:pathLst>
                <a:path h="1181582" w="1205696">
                  <a:moveTo>
                    <a:pt x="0" y="0"/>
                  </a:moveTo>
                  <a:lnTo>
                    <a:pt x="1205696" y="0"/>
                  </a:lnTo>
                  <a:lnTo>
                    <a:pt x="1205696" y="1181582"/>
                  </a:lnTo>
                  <a:lnTo>
                    <a:pt x="0" y="1181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244785" y="2359387"/>
            <a:ext cx="2029029" cy="881743"/>
            <a:chOff x="0" y="0"/>
            <a:chExt cx="2705372" cy="11756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889418" y="0"/>
              <a:ext cx="879294" cy="1175657"/>
            </a:xfrm>
            <a:custGeom>
              <a:avLst/>
              <a:gdLst/>
              <a:ahLst/>
              <a:cxnLst/>
              <a:rect r="r" b="b" t="t" l="l"/>
              <a:pathLst>
                <a:path h="1175657" w="879294">
                  <a:moveTo>
                    <a:pt x="0" y="0"/>
                  </a:moveTo>
                  <a:lnTo>
                    <a:pt x="879293" y="0"/>
                  </a:lnTo>
                  <a:lnTo>
                    <a:pt x="879293" y="1175657"/>
                  </a:lnTo>
                  <a:lnTo>
                    <a:pt x="0" y="1175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4221"/>
              <a:ext cx="936661" cy="1171436"/>
            </a:xfrm>
            <a:custGeom>
              <a:avLst/>
              <a:gdLst/>
              <a:ahLst/>
              <a:cxnLst/>
              <a:rect r="r" b="b" t="t" l="l"/>
              <a:pathLst>
                <a:path h="1171436" w="936661">
                  <a:moveTo>
                    <a:pt x="0" y="0"/>
                  </a:moveTo>
                  <a:lnTo>
                    <a:pt x="936661" y="0"/>
                  </a:lnTo>
                  <a:lnTo>
                    <a:pt x="936661" y="1171436"/>
                  </a:lnTo>
                  <a:lnTo>
                    <a:pt x="0" y="117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768711" y="4221"/>
              <a:ext cx="936661" cy="1171436"/>
            </a:xfrm>
            <a:custGeom>
              <a:avLst/>
              <a:gdLst/>
              <a:ahLst/>
              <a:cxnLst/>
              <a:rect r="r" b="b" t="t" l="l"/>
              <a:pathLst>
                <a:path h="1171436" w="936661">
                  <a:moveTo>
                    <a:pt x="0" y="0"/>
                  </a:moveTo>
                  <a:lnTo>
                    <a:pt x="936661" y="0"/>
                  </a:lnTo>
                  <a:lnTo>
                    <a:pt x="936661" y="1171436"/>
                  </a:lnTo>
                  <a:lnTo>
                    <a:pt x="0" y="117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498344" y="298057"/>
            <a:ext cx="1505187" cy="730643"/>
          </a:xfrm>
          <a:custGeom>
            <a:avLst/>
            <a:gdLst/>
            <a:ahLst/>
            <a:cxnLst/>
            <a:rect r="r" b="b" t="t" l="l"/>
            <a:pathLst>
              <a:path h="730643" w="1505187">
                <a:moveTo>
                  <a:pt x="0" y="0"/>
                </a:moveTo>
                <a:lnTo>
                  <a:pt x="1505187" y="0"/>
                </a:lnTo>
                <a:lnTo>
                  <a:pt x="1505187" y="730643"/>
                </a:lnTo>
                <a:lnTo>
                  <a:pt x="0" y="73064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537014" y="7163734"/>
            <a:ext cx="13213973" cy="2094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9"/>
              </a:lnSpc>
            </a:pPr>
            <a:r>
              <a:rPr lang="en-US" sz="6085">
                <a:solidFill>
                  <a:srgbClr val="000000"/>
                </a:solidFill>
                <a:latin typeface="Alaska"/>
              </a:rPr>
              <a:t>Maar ook hoe je op bepaalde situaties, problemen en uitdagingen reageert.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-10800000">
            <a:off x="0" y="7058643"/>
            <a:ext cx="10213384" cy="5770562"/>
          </a:xfrm>
          <a:custGeom>
            <a:avLst/>
            <a:gdLst/>
            <a:ahLst/>
            <a:cxnLst/>
            <a:rect r="r" b="b" t="t" l="l"/>
            <a:pathLst>
              <a:path h="5770562" w="10213384">
                <a:moveTo>
                  <a:pt x="0" y="0"/>
                </a:moveTo>
                <a:lnTo>
                  <a:pt x="10213384" y="0"/>
                </a:lnTo>
                <a:lnTo>
                  <a:pt x="10213384" y="5770562"/>
                </a:lnTo>
                <a:lnTo>
                  <a:pt x="0" y="5770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337717" y="8332965"/>
            <a:ext cx="1763939" cy="176393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444975" y="8440223"/>
            <a:ext cx="1549423" cy="1549423"/>
          </a:xfrm>
          <a:custGeom>
            <a:avLst/>
            <a:gdLst/>
            <a:ahLst/>
            <a:cxnLst/>
            <a:rect r="r" b="b" t="t" l="l"/>
            <a:pathLst>
              <a:path h="1549423" w="1549423">
                <a:moveTo>
                  <a:pt x="0" y="0"/>
                </a:moveTo>
                <a:lnTo>
                  <a:pt x="1549423" y="0"/>
                </a:lnTo>
                <a:lnTo>
                  <a:pt x="1549423" y="1549423"/>
                </a:lnTo>
                <a:lnTo>
                  <a:pt x="0" y="154942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856846" y="2094866"/>
            <a:ext cx="2981997" cy="4829145"/>
          </a:xfrm>
          <a:custGeom>
            <a:avLst/>
            <a:gdLst/>
            <a:ahLst/>
            <a:cxnLst/>
            <a:rect r="r" b="b" t="t" l="l"/>
            <a:pathLst>
              <a:path h="4829145" w="2981997">
                <a:moveTo>
                  <a:pt x="0" y="0"/>
                </a:moveTo>
                <a:lnTo>
                  <a:pt x="2981997" y="0"/>
                </a:lnTo>
                <a:lnTo>
                  <a:pt x="2981997" y="4829144"/>
                </a:lnTo>
                <a:lnTo>
                  <a:pt x="0" y="482914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8347844" y="-85022"/>
            <a:ext cx="10213384" cy="5770562"/>
          </a:xfrm>
          <a:custGeom>
            <a:avLst/>
            <a:gdLst/>
            <a:ahLst/>
            <a:cxnLst/>
            <a:rect r="r" b="b" t="t" l="l"/>
            <a:pathLst>
              <a:path h="5770562" w="10213384">
                <a:moveTo>
                  <a:pt x="10213385" y="5770562"/>
                </a:moveTo>
                <a:lnTo>
                  <a:pt x="0" y="5770562"/>
                </a:lnTo>
                <a:lnTo>
                  <a:pt x="0" y="0"/>
                </a:lnTo>
                <a:lnTo>
                  <a:pt x="10213385" y="0"/>
                </a:lnTo>
                <a:lnTo>
                  <a:pt x="10213385" y="5770562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695516" y="-1369989"/>
            <a:ext cx="5327845" cy="3564813"/>
          </a:xfrm>
          <a:custGeom>
            <a:avLst/>
            <a:gdLst/>
            <a:ahLst/>
            <a:cxnLst/>
            <a:rect r="r" b="b" t="t" l="l"/>
            <a:pathLst>
              <a:path h="3564813" w="5327845">
                <a:moveTo>
                  <a:pt x="0" y="0"/>
                </a:moveTo>
                <a:lnTo>
                  <a:pt x="5327845" y="0"/>
                </a:lnTo>
                <a:lnTo>
                  <a:pt x="5327845" y="3564812"/>
                </a:lnTo>
                <a:lnTo>
                  <a:pt x="0" y="356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03057" y="146957"/>
            <a:ext cx="2474772" cy="881743"/>
            <a:chOff x="0" y="0"/>
            <a:chExt cx="3299696" cy="117565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418"/>
              <a:ext cx="1683497" cy="1174239"/>
            </a:xfrm>
            <a:custGeom>
              <a:avLst/>
              <a:gdLst/>
              <a:ahLst/>
              <a:cxnLst/>
              <a:rect r="r" b="b" t="t" l="l"/>
              <a:pathLst>
                <a:path h="1174239" w="1683497">
                  <a:moveTo>
                    <a:pt x="0" y="0"/>
                  </a:moveTo>
                  <a:lnTo>
                    <a:pt x="1683497" y="0"/>
                  </a:lnTo>
                  <a:lnTo>
                    <a:pt x="1683497" y="1174239"/>
                  </a:lnTo>
                  <a:lnTo>
                    <a:pt x="0" y="117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93444" y="0"/>
              <a:ext cx="708333" cy="1175657"/>
            </a:xfrm>
            <a:custGeom>
              <a:avLst/>
              <a:gdLst/>
              <a:ahLst/>
              <a:cxnLst/>
              <a:rect r="r" b="b" t="t" l="l"/>
              <a:pathLst>
                <a:path h="1175657" w="708333">
                  <a:moveTo>
                    <a:pt x="0" y="0"/>
                  </a:moveTo>
                  <a:lnTo>
                    <a:pt x="708334" y="0"/>
                  </a:lnTo>
                  <a:lnTo>
                    <a:pt x="708334" y="1175657"/>
                  </a:lnTo>
                  <a:lnTo>
                    <a:pt x="0" y="1175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185147" y="0"/>
              <a:ext cx="1114549" cy="1174239"/>
            </a:xfrm>
            <a:custGeom>
              <a:avLst/>
              <a:gdLst/>
              <a:ahLst/>
              <a:cxnLst/>
              <a:rect r="r" b="b" t="t" l="l"/>
              <a:pathLst>
                <a:path h="1174239" w="1114549">
                  <a:moveTo>
                    <a:pt x="0" y="0"/>
                  </a:moveTo>
                  <a:lnTo>
                    <a:pt x="1114549" y="0"/>
                  </a:lnTo>
                  <a:lnTo>
                    <a:pt x="1114549" y="1174239"/>
                  </a:lnTo>
                  <a:lnTo>
                    <a:pt x="0" y="117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303559" y="975816"/>
            <a:ext cx="5519717" cy="3693192"/>
          </a:xfrm>
          <a:custGeom>
            <a:avLst/>
            <a:gdLst/>
            <a:ahLst/>
            <a:cxnLst/>
            <a:rect r="r" b="b" t="t" l="l"/>
            <a:pathLst>
              <a:path h="3693192" w="5519717">
                <a:moveTo>
                  <a:pt x="0" y="0"/>
                </a:moveTo>
                <a:lnTo>
                  <a:pt x="5519716" y="0"/>
                </a:lnTo>
                <a:lnTo>
                  <a:pt x="5519716" y="3693193"/>
                </a:lnTo>
                <a:lnTo>
                  <a:pt x="0" y="3693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242696" y="1129460"/>
            <a:ext cx="2255648" cy="965405"/>
            <a:chOff x="0" y="0"/>
            <a:chExt cx="3007530" cy="128720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05696" y="35208"/>
              <a:ext cx="936391" cy="1251999"/>
            </a:xfrm>
            <a:custGeom>
              <a:avLst/>
              <a:gdLst/>
              <a:ahLst/>
              <a:cxnLst/>
              <a:rect r="r" b="b" t="t" l="l"/>
              <a:pathLst>
                <a:path h="1251999" w="936391">
                  <a:moveTo>
                    <a:pt x="0" y="0"/>
                  </a:moveTo>
                  <a:lnTo>
                    <a:pt x="936390" y="0"/>
                  </a:lnTo>
                  <a:lnTo>
                    <a:pt x="936390" y="1251999"/>
                  </a:lnTo>
                  <a:lnTo>
                    <a:pt x="0" y="125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142086" y="0"/>
              <a:ext cx="865444" cy="1251999"/>
            </a:xfrm>
            <a:custGeom>
              <a:avLst/>
              <a:gdLst/>
              <a:ahLst/>
              <a:cxnLst/>
              <a:rect r="r" b="b" t="t" l="l"/>
              <a:pathLst>
                <a:path h="1251999" w="865444">
                  <a:moveTo>
                    <a:pt x="0" y="0"/>
                  </a:moveTo>
                  <a:lnTo>
                    <a:pt x="865444" y="0"/>
                  </a:lnTo>
                  <a:lnTo>
                    <a:pt x="865444" y="1251999"/>
                  </a:lnTo>
                  <a:lnTo>
                    <a:pt x="0" y="125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5208"/>
              <a:ext cx="1205696" cy="1181582"/>
            </a:xfrm>
            <a:custGeom>
              <a:avLst/>
              <a:gdLst/>
              <a:ahLst/>
              <a:cxnLst/>
              <a:rect r="r" b="b" t="t" l="l"/>
              <a:pathLst>
                <a:path h="1181582" w="1205696">
                  <a:moveTo>
                    <a:pt x="0" y="0"/>
                  </a:moveTo>
                  <a:lnTo>
                    <a:pt x="1205696" y="0"/>
                  </a:lnTo>
                  <a:lnTo>
                    <a:pt x="1205696" y="1181582"/>
                  </a:lnTo>
                  <a:lnTo>
                    <a:pt x="0" y="1181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244785" y="2359387"/>
            <a:ext cx="2029029" cy="881743"/>
            <a:chOff x="0" y="0"/>
            <a:chExt cx="2705372" cy="11756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889418" y="0"/>
              <a:ext cx="879294" cy="1175657"/>
            </a:xfrm>
            <a:custGeom>
              <a:avLst/>
              <a:gdLst/>
              <a:ahLst/>
              <a:cxnLst/>
              <a:rect r="r" b="b" t="t" l="l"/>
              <a:pathLst>
                <a:path h="1175657" w="879294">
                  <a:moveTo>
                    <a:pt x="0" y="0"/>
                  </a:moveTo>
                  <a:lnTo>
                    <a:pt x="879293" y="0"/>
                  </a:lnTo>
                  <a:lnTo>
                    <a:pt x="879293" y="1175657"/>
                  </a:lnTo>
                  <a:lnTo>
                    <a:pt x="0" y="1175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4221"/>
              <a:ext cx="936661" cy="1171436"/>
            </a:xfrm>
            <a:custGeom>
              <a:avLst/>
              <a:gdLst/>
              <a:ahLst/>
              <a:cxnLst/>
              <a:rect r="r" b="b" t="t" l="l"/>
              <a:pathLst>
                <a:path h="1171436" w="936661">
                  <a:moveTo>
                    <a:pt x="0" y="0"/>
                  </a:moveTo>
                  <a:lnTo>
                    <a:pt x="936661" y="0"/>
                  </a:lnTo>
                  <a:lnTo>
                    <a:pt x="936661" y="1171436"/>
                  </a:lnTo>
                  <a:lnTo>
                    <a:pt x="0" y="117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768711" y="4221"/>
              <a:ext cx="936661" cy="1171436"/>
            </a:xfrm>
            <a:custGeom>
              <a:avLst/>
              <a:gdLst/>
              <a:ahLst/>
              <a:cxnLst/>
              <a:rect r="r" b="b" t="t" l="l"/>
              <a:pathLst>
                <a:path h="1171436" w="936661">
                  <a:moveTo>
                    <a:pt x="0" y="0"/>
                  </a:moveTo>
                  <a:lnTo>
                    <a:pt x="936661" y="0"/>
                  </a:lnTo>
                  <a:lnTo>
                    <a:pt x="936661" y="1171436"/>
                  </a:lnTo>
                  <a:lnTo>
                    <a:pt x="0" y="117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498344" y="298057"/>
            <a:ext cx="1505187" cy="730643"/>
          </a:xfrm>
          <a:custGeom>
            <a:avLst/>
            <a:gdLst/>
            <a:ahLst/>
            <a:cxnLst/>
            <a:rect r="r" b="b" t="t" l="l"/>
            <a:pathLst>
              <a:path h="730643" w="1505187">
                <a:moveTo>
                  <a:pt x="0" y="0"/>
                </a:moveTo>
                <a:lnTo>
                  <a:pt x="1505187" y="0"/>
                </a:lnTo>
                <a:lnTo>
                  <a:pt x="1505187" y="730643"/>
                </a:lnTo>
                <a:lnTo>
                  <a:pt x="0" y="73064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537014" y="7163734"/>
            <a:ext cx="13213973" cy="1045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9"/>
              </a:lnSpc>
            </a:pPr>
            <a:r>
              <a:rPr lang="en-US" sz="6085">
                <a:solidFill>
                  <a:srgbClr val="000000"/>
                </a:solidFill>
                <a:latin typeface="Alaska"/>
              </a:rPr>
              <a:t>Die gedachten zijn </a:t>
            </a:r>
            <a:r>
              <a:rPr lang="en-US" sz="6085" u="sng">
                <a:solidFill>
                  <a:srgbClr val="000000"/>
                </a:solidFill>
                <a:latin typeface="Alaska"/>
              </a:rPr>
              <a:t>nooit</a:t>
            </a:r>
            <a:r>
              <a:rPr lang="en-US" sz="6085">
                <a:solidFill>
                  <a:srgbClr val="000000"/>
                </a:solidFill>
                <a:latin typeface="Alaska"/>
              </a:rPr>
              <a:t> goed of fout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-10800000">
            <a:off x="0" y="7058643"/>
            <a:ext cx="10213384" cy="5770562"/>
          </a:xfrm>
          <a:custGeom>
            <a:avLst/>
            <a:gdLst/>
            <a:ahLst/>
            <a:cxnLst/>
            <a:rect r="r" b="b" t="t" l="l"/>
            <a:pathLst>
              <a:path h="5770562" w="10213384">
                <a:moveTo>
                  <a:pt x="0" y="0"/>
                </a:moveTo>
                <a:lnTo>
                  <a:pt x="10213384" y="0"/>
                </a:lnTo>
                <a:lnTo>
                  <a:pt x="10213384" y="5770562"/>
                </a:lnTo>
                <a:lnTo>
                  <a:pt x="0" y="5770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337717" y="8332965"/>
            <a:ext cx="1763939" cy="176393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444975" y="8440223"/>
            <a:ext cx="1549423" cy="1549423"/>
          </a:xfrm>
          <a:custGeom>
            <a:avLst/>
            <a:gdLst/>
            <a:ahLst/>
            <a:cxnLst/>
            <a:rect r="r" b="b" t="t" l="l"/>
            <a:pathLst>
              <a:path h="1549423" w="1549423">
                <a:moveTo>
                  <a:pt x="0" y="0"/>
                </a:moveTo>
                <a:lnTo>
                  <a:pt x="1549423" y="0"/>
                </a:lnTo>
                <a:lnTo>
                  <a:pt x="1549423" y="1549423"/>
                </a:lnTo>
                <a:lnTo>
                  <a:pt x="0" y="154942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310964" y="3235434"/>
            <a:ext cx="4058772" cy="3531132"/>
          </a:xfrm>
          <a:custGeom>
            <a:avLst/>
            <a:gdLst/>
            <a:ahLst/>
            <a:cxnLst/>
            <a:rect r="r" b="b" t="t" l="l"/>
            <a:pathLst>
              <a:path h="3531132" w="4058772">
                <a:moveTo>
                  <a:pt x="0" y="0"/>
                </a:moveTo>
                <a:lnTo>
                  <a:pt x="4058773" y="0"/>
                </a:lnTo>
                <a:lnTo>
                  <a:pt x="4058773" y="3531132"/>
                </a:lnTo>
                <a:lnTo>
                  <a:pt x="0" y="353113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792630" y="3241130"/>
            <a:ext cx="4661906" cy="3519739"/>
          </a:xfrm>
          <a:custGeom>
            <a:avLst/>
            <a:gdLst/>
            <a:ahLst/>
            <a:cxnLst/>
            <a:rect r="r" b="b" t="t" l="l"/>
            <a:pathLst>
              <a:path h="3519739" w="4661906">
                <a:moveTo>
                  <a:pt x="0" y="0"/>
                </a:moveTo>
                <a:lnTo>
                  <a:pt x="4661906" y="0"/>
                </a:lnTo>
                <a:lnTo>
                  <a:pt x="4661906" y="3519740"/>
                </a:lnTo>
                <a:lnTo>
                  <a:pt x="0" y="351974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8347844" y="-85022"/>
            <a:ext cx="10213384" cy="5770562"/>
          </a:xfrm>
          <a:custGeom>
            <a:avLst/>
            <a:gdLst/>
            <a:ahLst/>
            <a:cxnLst/>
            <a:rect r="r" b="b" t="t" l="l"/>
            <a:pathLst>
              <a:path h="5770562" w="10213384">
                <a:moveTo>
                  <a:pt x="10213385" y="5770562"/>
                </a:moveTo>
                <a:lnTo>
                  <a:pt x="0" y="5770562"/>
                </a:lnTo>
                <a:lnTo>
                  <a:pt x="0" y="0"/>
                </a:lnTo>
                <a:lnTo>
                  <a:pt x="10213385" y="0"/>
                </a:lnTo>
                <a:lnTo>
                  <a:pt x="10213385" y="5770562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695516" y="-1369989"/>
            <a:ext cx="5327845" cy="3564813"/>
          </a:xfrm>
          <a:custGeom>
            <a:avLst/>
            <a:gdLst/>
            <a:ahLst/>
            <a:cxnLst/>
            <a:rect r="r" b="b" t="t" l="l"/>
            <a:pathLst>
              <a:path h="3564813" w="5327845">
                <a:moveTo>
                  <a:pt x="0" y="0"/>
                </a:moveTo>
                <a:lnTo>
                  <a:pt x="5327845" y="0"/>
                </a:lnTo>
                <a:lnTo>
                  <a:pt x="5327845" y="3564812"/>
                </a:lnTo>
                <a:lnTo>
                  <a:pt x="0" y="356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03057" y="146957"/>
            <a:ext cx="2474772" cy="881743"/>
            <a:chOff x="0" y="0"/>
            <a:chExt cx="3299696" cy="117565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418"/>
              <a:ext cx="1683497" cy="1174239"/>
            </a:xfrm>
            <a:custGeom>
              <a:avLst/>
              <a:gdLst/>
              <a:ahLst/>
              <a:cxnLst/>
              <a:rect r="r" b="b" t="t" l="l"/>
              <a:pathLst>
                <a:path h="1174239" w="1683497">
                  <a:moveTo>
                    <a:pt x="0" y="0"/>
                  </a:moveTo>
                  <a:lnTo>
                    <a:pt x="1683497" y="0"/>
                  </a:lnTo>
                  <a:lnTo>
                    <a:pt x="1683497" y="1174239"/>
                  </a:lnTo>
                  <a:lnTo>
                    <a:pt x="0" y="117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93444" y="0"/>
              <a:ext cx="708333" cy="1175657"/>
            </a:xfrm>
            <a:custGeom>
              <a:avLst/>
              <a:gdLst/>
              <a:ahLst/>
              <a:cxnLst/>
              <a:rect r="r" b="b" t="t" l="l"/>
              <a:pathLst>
                <a:path h="1175657" w="708333">
                  <a:moveTo>
                    <a:pt x="0" y="0"/>
                  </a:moveTo>
                  <a:lnTo>
                    <a:pt x="708334" y="0"/>
                  </a:lnTo>
                  <a:lnTo>
                    <a:pt x="708334" y="1175657"/>
                  </a:lnTo>
                  <a:lnTo>
                    <a:pt x="0" y="1175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185147" y="0"/>
              <a:ext cx="1114549" cy="1174239"/>
            </a:xfrm>
            <a:custGeom>
              <a:avLst/>
              <a:gdLst/>
              <a:ahLst/>
              <a:cxnLst/>
              <a:rect r="r" b="b" t="t" l="l"/>
              <a:pathLst>
                <a:path h="1174239" w="1114549">
                  <a:moveTo>
                    <a:pt x="0" y="0"/>
                  </a:moveTo>
                  <a:lnTo>
                    <a:pt x="1114549" y="0"/>
                  </a:lnTo>
                  <a:lnTo>
                    <a:pt x="1114549" y="1174239"/>
                  </a:lnTo>
                  <a:lnTo>
                    <a:pt x="0" y="117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303559" y="975816"/>
            <a:ext cx="5519717" cy="3693192"/>
          </a:xfrm>
          <a:custGeom>
            <a:avLst/>
            <a:gdLst/>
            <a:ahLst/>
            <a:cxnLst/>
            <a:rect r="r" b="b" t="t" l="l"/>
            <a:pathLst>
              <a:path h="3693192" w="5519717">
                <a:moveTo>
                  <a:pt x="0" y="0"/>
                </a:moveTo>
                <a:lnTo>
                  <a:pt x="5519716" y="0"/>
                </a:lnTo>
                <a:lnTo>
                  <a:pt x="5519716" y="3693193"/>
                </a:lnTo>
                <a:lnTo>
                  <a:pt x="0" y="3693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242696" y="1129460"/>
            <a:ext cx="2255648" cy="965405"/>
            <a:chOff x="0" y="0"/>
            <a:chExt cx="3007530" cy="128720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05696" y="35208"/>
              <a:ext cx="936391" cy="1251999"/>
            </a:xfrm>
            <a:custGeom>
              <a:avLst/>
              <a:gdLst/>
              <a:ahLst/>
              <a:cxnLst/>
              <a:rect r="r" b="b" t="t" l="l"/>
              <a:pathLst>
                <a:path h="1251999" w="936391">
                  <a:moveTo>
                    <a:pt x="0" y="0"/>
                  </a:moveTo>
                  <a:lnTo>
                    <a:pt x="936390" y="0"/>
                  </a:lnTo>
                  <a:lnTo>
                    <a:pt x="936390" y="1251999"/>
                  </a:lnTo>
                  <a:lnTo>
                    <a:pt x="0" y="125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142086" y="0"/>
              <a:ext cx="865444" cy="1251999"/>
            </a:xfrm>
            <a:custGeom>
              <a:avLst/>
              <a:gdLst/>
              <a:ahLst/>
              <a:cxnLst/>
              <a:rect r="r" b="b" t="t" l="l"/>
              <a:pathLst>
                <a:path h="1251999" w="865444">
                  <a:moveTo>
                    <a:pt x="0" y="0"/>
                  </a:moveTo>
                  <a:lnTo>
                    <a:pt x="865444" y="0"/>
                  </a:lnTo>
                  <a:lnTo>
                    <a:pt x="865444" y="1251999"/>
                  </a:lnTo>
                  <a:lnTo>
                    <a:pt x="0" y="125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5208"/>
              <a:ext cx="1205696" cy="1181582"/>
            </a:xfrm>
            <a:custGeom>
              <a:avLst/>
              <a:gdLst/>
              <a:ahLst/>
              <a:cxnLst/>
              <a:rect r="r" b="b" t="t" l="l"/>
              <a:pathLst>
                <a:path h="1181582" w="1205696">
                  <a:moveTo>
                    <a:pt x="0" y="0"/>
                  </a:moveTo>
                  <a:lnTo>
                    <a:pt x="1205696" y="0"/>
                  </a:lnTo>
                  <a:lnTo>
                    <a:pt x="1205696" y="1181582"/>
                  </a:lnTo>
                  <a:lnTo>
                    <a:pt x="0" y="1181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244785" y="2359387"/>
            <a:ext cx="2029029" cy="881743"/>
            <a:chOff x="0" y="0"/>
            <a:chExt cx="2705372" cy="11756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889418" y="0"/>
              <a:ext cx="879294" cy="1175657"/>
            </a:xfrm>
            <a:custGeom>
              <a:avLst/>
              <a:gdLst/>
              <a:ahLst/>
              <a:cxnLst/>
              <a:rect r="r" b="b" t="t" l="l"/>
              <a:pathLst>
                <a:path h="1175657" w="879294">
                  <a:moveTo>
                    <a:pt x="0" y="0"/>
                  </a:moveTo>
                  <a:lnTo>
                    <a:pt x="879293" y="0"/>
                  </a:lnTo>
                  <a:lnTo>
                    <a:pt x="879293" y="1175657"/>
                  </a:lnTo>
                  <a:lnTo>
                    <a:pt x="0" y="1175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4221"/>
              <a:ext cx="936661" cy="1171436"/>
            </a:xfrm>
            <a:custGeom>
              <a:avLst/>
              <a:gdLst/>
              <a:ahLst/>
              <a:cxnLst/>
              <a:rect r="r" b="b" t="t" l="l"/>
              <a:pathLst>
                <a:path h="1171436" w="936661">
                  <a:moveTo>
                    <a:pt x="0" y="0"/>
                  </a:moveTo>
                  <a:lnTo>
                    <a:pt x="936661" y="0"/>
                  </a:lnTo>
                  <a:lnTo>
                    <a:pt x="936661" y="1171436"/>
                  </a:lnTo>
                  <a:lnTo>
                    <a:pt x="0" y="117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768711" y="4221"/>
              <a:ext cx="936661" cy="1171436"/>
            </a:xfrm>
            <a:custGeom>
              <a:avLst/>
              <a:gdLst/>
              <a:ahLst/>
              <a:cxnLst/>
              <a:rect r="r" b="b" t="t" l="l"/>
              <a:pathLst>
                <a:path h="1171436" w="936661">
                  <a:moveTo>
                    <a:pt x="0" y="0"/>
                  </a:moveTo>
                  <a:lnTo>
                    <a:pt x="936661" y="0"/>
                  </a:lnTo>
                  <a:lnTo>
                    <a:pt x="936661" y="1171436"/>
                  </a:lnTo>
                  <a:lnTo>
                    <a:pt x="0" y="117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498344" y="298057"/>
            <a:ext cx="1505187" cy="730643"/>
          </a:xfrm>
          <a:custGeom>
            <a:avLst/>
            <a:gdLst/>
            <a:ahLst/>
            <a:cxnLst/>
            <a:rect r="r" b="b" t="t" l="l"/>
            <a:pathLst>
              <a:path h="730643" w="1505187">
                <a:moveTo>
                  <a:pt x="0" y="0"/>
                </a:moveTo>
                <a:lnTo>
                  <a:pt x="1505187" y="0"/>
                </a:lnTo>
                <a:lnTo>
                  <a:pt x="1505187" y="730643"/>
                </a:lnTo>
                <a:lnTo>
                  <a:pt x="0" y="73064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58643"/>
            <a:ext cx="10213384" cy="5770562"/>
          </a:xfrm>
          <a:custGeom>
            <a:avLst/>
            <a:gdLst/>
            <a:ahLst/>
            <a:cxnLst/>
            <a:rect r="r" b="b" t="t" l="l"/>
            <a:pathLst>
              <a:path h="5770562" w="10213384">
                <a:moveTo>
                  <a:pt x="0" y="0"/>
                </a:moveTo>
                <a:lnTo>
                  <a:pt x="10213384" y="0"/>
                </a:lnTo>
                <a:lnTo>
                  <a:pt x="10213384" y="5770562"/>
                </a:lnTo>
                <a:lnTo>
                  <a:pt x="0" y="5770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37717" y="8332965"/>
            <a:ext cx="1763939" cy="1763939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44975" y="8440223"/>
            <a:ext cx="1549423" cy="1549423"/>
          </a:xfrm>
          <a:custGeom>
            <a:avLst/>
            <a:gdLst/>
            <a:ahLst/>
            <a:cxnLst/>
            <a:rect r="r" b="b" t="t" l="l"/>
            <a:pathLst>
              <a:path h="1549423" w="1549423">
                <a:moveTo>
                  <a:pt x="0" y="0"/>
                </a:moveTo>
                <a:lnTo>
                  <a:pt x="1549423" y="0"/>
                </a:lnTo>
                <a:lnTo>
                  <a:pt x="1549423" y="1549423"/>
                </a:lnTo>
                <a:lnTo>
                  <a:pt x="0" y="154942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473433" y="6870155"/>
            <a:ext cx="2785867" cy="2979537"/>
          </a:xfrm>
          <a:custGeom>
            <a:avLst/>
            <a:gdLst/>
            <a:ahLst/>
            <a:cxnLst/>
            <a:rect r="r" b="b" t="t" l="l"/>
            <a:pathLst>
              <a:path h="2979537" w="2785867">
                <a:moveTo>
                  <a:pt x="0" y="0"/>
                </a:moveTo>
                <a:lnTo>
                  <a:pt x="2785867" y="0"/>
                </a:lnTo>
                <a:lnTo>
                  <a:pt x="2785867" y="2979537"/>
                </a:lnTo>
                <a:lnTo>
                  <a:pt x="0" y="297953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5400000">
            <a:off x="7741891" y="2466442"/>
            <a:ext cx="2804218" cy="5354116"/>
          </a:xfrm>
          <a:custGeom>
            <a:avLst/>
            <a:gdLst/>
            <a:ahLst/>
            <a:cxnLst/>
            <a:rect r="r" b="b" t="t" l="l"/>
            <a:pathLst>
              <a:path h="5354116" w="2804218">
                <a:moveTo>
                  <a:pt x="0" y="0"/>
                </a:moveTo>
                <a:lnTo>
                  <a:pt x="2804218" y="0"/>
                </a:lnTo>
                <a:lnTo>
                  <a:pt x="2804218" y="5354116"/>
                </a:lnTo>
                <a:lnTo>
                  <a:pt x="0" y="535411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827881" y="4267593"/>
            <a:ext cx="3291104" cy="2818008"/>
          </a:xfrm>
          <a:custGeom>
            <a:avLst/>
            <a:gdLst/>
            <a:ahLst/>
            <a:cxnLst/>
            <a:rect r="r" b="b" t="t" l="l"/>
            <a:pathLst>
              <a:path h="2818008" w="3291104">
                <a:moveTo>
                  <a:pt x="0" y="0"/>
                </a:moveTo>
                <a:lnTo>
                  <a:pt x="3291104" y="0"/>
                </a:lnTo>
                <a:lnTo>
                  <a:pt x="3291104" y="2818008"/>
                </a:lnTo>
                <a:lnTo>
                  <a:pt x="0" y="2818008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10800000">
            <a:off x="14063549" y="4682832"/>
            <a:ext cx="819768" cy="1565189"/>
          </a:xfrm>
          <a:custGeom>
            <a:avLst/>
            <a:gdLst/>
            <a:ahLst/>
            <a:cxnLst/>
            <a:rect r="r" b="b" t="t" l="l"/>
            <a:pathLst>
              <a:path h="1565189" w="819768">
                <a:moveTo>
                  <a:pt x="0" y="0"/>
                </a:moveTo>
                <a:lnTo>
                  <a:pt x="819768" y="0"/>
                </a:lnTo>
                <a:lnTo>
                  <a:pt x="819768" y="1565190"/>
                </a:lnTo>
                <a:lnTo>
                  <a:pt x="0" y="156519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0">
            <a:off x="2417610" y="663378"/>
            <a:ext cx="3291104" cy="2818008"/>
          </a:xfrm>
          <a:custGeom>
            <a:avLst/>
            <a:gdLst/>
            <a:ahLst/>
            <a:cxnLst/>
            <a:rect r="r" b="b" t="t" l="l"/>
            <a:pathLst>
              <a:path h="2818008" w="3291104">
                <a:moveTo>
                  <a:pt x="3291104" y="0"/>
                </a:moveTo>
                <a:lnTo>
                  <a:pt x="0" y="0"/>
                </a:lnTo>
                <a:lnTo>
                  <a:pt x="0" y="2818008"/>
                </a:lnTo>
                <a:lnTo>
                  <a:pt x="3291104" y="2818008"/>
                </a:lnTo>
                <a:lnTo>
                  <a:pt x="3291104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true" flipV="true" rot="-10800000">
            <a:off x="3653278" y="1110711"/>
            <a:ext cx="819768" cy="1565189"/>
          </a:xfrm>
          <a:custGeom>
            <a:avLst/>
            <a:gdLst/>
            <a:ahLst/>
            <a:cxnLst/>
            <a:rect r="r" b="b" t="t" l="l"/>
            <a:pathLst>
              <a:path h="1565189" w="819768">
                <a:moveTo>
                  <a:pt x="819768" y="1565189"/>
                </a:moveTo>
                <a:lnTo>
                  <a:pt x="0" y="1565189"/>
                </a:lnTo>
                <a:lnTo>
                  <a:pt x="0" y="0"/>
                </a:lnTo>
                <a:lnTo>
                  <a:pt x="819768" y="0"/>
                </a:lnTo>
                <a:lnTo>
                  <a:pt x="819768" y="1565189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219686" y="2834291"/>
            <a:ext cx="2395848" cy="2711002"/>
          </a:xfrm>
          <a:custGeom>
            <a:avLst/>
            <a:gdLst/>
            <a:ahLst/>
            <a:cxnLst/>
            <a:rect r="r" b="b" t="t" l="l"/>
            <a:pathLst>
              <a:path h="2711002" w="2395848">
                <a:moveTo>
                  <a:pt x="0" y="0"/>
                </a:moveTo>
                <a:lnTo>
                  <a:pt x="2395848" y="0"/>
                </a:lnTo>
                <a:lnTo>
                  <a:pt x="2395848" y="2711002"/>
                </a:lnTo>
                <a:lnTo>
                  <a:pt x="0" y="2711002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712352" y="5765699"/>
            <a:ext cx="4280676" cy="4114800"/>
          </a:xfrm>
          <a:custGeom>
            <a:avLst/>
            <a:gdLst/>
            <a:ahLst/>
            <a:cxnLst/>
            <a:rect r="r" b="b" t="t" l="l"/>
            <a:pathLst>
              <a:path h="4114800" w="4280676">
                <a:moveTo>
                  <a:pt x="0" y="0"/>
                </a:moveTo>
                <a:lnTo>
                  <a:pt x="4280676" y="0"/>
                </a:lnTo>
                <a:lnTo>
                  <a:pt x="42806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386456" y="1028700"/>
            <a:ext cx="7466234" cy="6392963"/>
          </a:xfrm>
          <a:custGeom>
            <a:avLst/>
            <a:gdLst/>
            <a:ahLst/>
            <a:cxnLst/>
            <a:rect r="r" b="b" t="t" l="l"/>
            <a:pathLst>
              <a:path h="6392963" w="7466234">
                <a:moveTo>
                  <a:pt x="0" y="0"/>
                </a:moveTo>
                <a:lnTo>
                  <a:pt x="7466234" y="0"/>
                </a:lnTo>
                <a:lnTo>
                  <a:pt x="7466234" y="6392963"/>
                </a:lnTo>
                <a:lnTo>
                  <a:pt x="0" y="639296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279216" y="2234573"/>
            <a:ext cx="5680714" cy="2908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12"/>
              </a:lnSpc>
            </a:pPr>
            <a:r>
              <a:rPr lang="en-US" sz="8366">
                <a:solidFill>
                  <a:srgbClr val="000000"/>
                </a:solidFill>
                <a:latin typeface="Alaska"/>
              </a:rPr>
              <a:t>zit je Klaar?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E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9144000" y="-171469"/>
            <a:ext cx="9071654" cy="5125484"/>
          </a:xfrm>
          <a:custGeom>
            <a:avLst/>
            <a:gdLst/>
            <a:ahLst/>
            <a:cxnLst/>
            <a:rect r="r" b="b" t="t" l="l"/>
            <a:pathLst>
              <a:path h="5125484" w="9071654">
                <a:moveTo>
                  <a:pt x="9071654" y="5125485"/>
                </a:moveTo>
                <a:lnTo>
                  <a:pt x="0" y="5125485"/>
                </a:lnTo>
                <a:lnTo>
                  <a:pt x="0" y="0"/>
                </a:lnTo>
                <a:lnTo>
                  <a:pt x="9071654" y="0"/>
                </a:lnTo>
                <a:lnTo>
                  <a:pt x="9071654" y="5125485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2117443" y="-1105465"/>
            <a:ext cx="4732257" cy="3166310"/>
          </a:xfrm>
          <a:custGeom>
            <a:avLst/>
            <a:gdLst/>
            <a:ahLst/>
            <a:cxnLst/>
            <a:rect r="r" b="b" t="t" l="l"/>
            <a:pathLst>
              <a:path h="3166310" w="4732257">
                <a:moveTo>
                  <a:pt x="0" y="0"/>
                </a:moveTo>
                <a:lnTo>
                  <a:pt x="4732258" y="0"/>
                </a:lnTo>
                <a:lnTo>
                  <a:pt x="4732258" y="3166311"/>
                </a:lnTo>
                <a:lnTo>
                  <a:pt x="0" y="316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390605" y="241906"/>
            <a:ext cx="2198123" cy="783175"/>
            <a:chOff x="0" y="0"/>
            <a:chExt cx="2930831" cy="10442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259"/>
              <a:ext cx="1495303" cy="1042974"/>
            </a:xfrm>
            <a:custGeom>
              <a:avLst/>
              <a:gdLst/>
              <a:ahLst/>
              <a:cxnLst/>
              <a:rect r="r" b="b" t="t" l="l"/>
              <a:pathLst>
                <a:path h="1042974" w="1495303">
                  <a:moveTo>
                    <a:pt x="0" y="0"/>
                  </a:moveTo>
                  <a:lnTo>
                    <a:pt x="1495303" y="0"/>
                  </a:lnTo>
                  <a:lnTo>
                    <a:pt x="1495303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26495" y="0"/>
              <a:ext cx="629150" cy="1044233"/>
            </a:xfrm>
            <a:custGeom>
              <a:avLst/>
              <a:gdLst/>
              <a:ahLst/>
              <a:cxnLst/>
              <a:rect r="r" b="b" t="t" l="l"/>
              <a:pathLst>
                <a:path h="1044233" w="629150">
                  <a:moveTo>
                    <a:pt x="0" y="0"/>
                  </a:moveTo>
                  <a:lnTo>
                    <a:pt x="629151" y="0"/>
                  </a:lnTo>
                  <a:lnTo>
                    <a:pt x="629151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40875" y="0"/>
              <a:ext cx="989956" cy="1042974"/>
            </a:xfrm>
            <a:custGeom>
              <a:avLst/>
              <a:gdLst/>
              <a:ahLst/>
              <a:cxnLst/>
              <a:rect r="r" b="b" t="t" l="l"/>
              <a:pathLst>
                <a:path h="1042974" w="989956">
                  <a:moveTo>
                    <a:pt x="0" y="0"/>
                  </a:moveTo>
                  <a:lnTo>
                    <a:pt x="989956" y="0"/>
                  </a:lnTo>
                  <a:lnTo>
                    <a:pt x="989956" y="1042974"/>
                  </a:lnTo>
                  <a:lnTo>
                    <a:pt x="0" y="1042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8563612">
            <a:off x="16210364" y="978108"/>
            <a:ext cx="4902681" cy="3280339"/>
          </a:xfrm>
          <a:custGeom>
            <a:avLst/>
            <a:gdLst/>
            <a:ahLst/>
            <a:cxnLst/>
            <a:rect r="r" b="b" t="t" l="l"/>
            <a:pathLst>
              <a:path h="3280339" w="4902681">
                <a:moveTo>
                  <a:pt x="0" y="0"/>
                </a:moveTo>
                <a:lnTo>
                  <a:pt x="4902680" y="0"/>
                </a:lnTo>
                <a:lnTo>
                  <a:pt x="4902680" y="3280339"/>
                </a:lnTo>
                <a:lnTo>
                  <a:pt x="0" y="328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379880" y="1114577"/>
            <a:ext cx="2003494" cy="857485"/>
            <a:chOff x="0" y="0"/>
            <a:chExt cx="2671326" cy="11433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70914" y="31272"/>
              <a:ext cx="831714" cy="1112041"/>
            </a:xfrm>
            <a:custGeom>
              <a:avLst/>
              <a:gdLst/>
              <a:ahLst/>
              <a:cxnLst/>
              <a:rect r="r" b="b" t="t" l="l"/>
              <a:pathLst>
                <a:path h="1112041" w="831714">
                  <a:moveTo>
                    <a:pt x="0" y="0"/>
                  </a:moveTo>
                  <a:lnTo>
                    <a:pt x="831714" y="0"/>
                  </a:lnTo>
                  <a:lnTo>
                    <a:pt x="831714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02628" y="0"/>
              <a:ext cx="768698" cy="1112041"/>
            </a:xfrm>
            <a:custGeom>
              <a:avLst/>
              <a:gdLst/>
              <a:ahLst/>
              <a:cxnLst/>
              <a:rect r="r" b="b" t="t" l="l"/>
              <a:pathLst>
                <a:path h="1112041" w="768698">
                  <a:moveTo>
                    <a:pt x="0" y="0"/>
                  </a:moveTo>
                  <a:lnTo>
                    <a:pt x="768698" y="0"/>
                  </a:lnTo>
                  <a:lnTo>
                    <a:pt x="768698" y="1112041"/>
                  </a:lnTo>
                  <a:lnTo>
                    <a:pt x="0" y="1112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272"/>
              <a:ext cx="1070914" cy="1049496"/>
            </a:xfrm>
            <a:custGeom>
              <a:avLst/>
              <a:gdLst/>
              <a:ahLst/>
              <a:cxnLst/>
              <a:rect r="r" b="b" t="t" l="l"/>
              <a:pathLst>
                <a:path h="1049496" w="1070914">
                  <a:moveTo>
                    <a:pt x="0" y="0"/>
                  </a:moveTo>
                  <a:lnTo>
                    <a:pt x="1070914" y="0"/>
                  </a:lnTo>
                  <a:lnTo>
                    <a:pt x="1070914" y="1049496"/>
                  </a:lnTo>
                  <a:lnTo>
                    <a:pt x="0" y="1049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58160" y="2207013"/>
            <a:ext cx="1802209" cy="783175"/>
            <a:chOff x="0" y="0"/>
            <a:chExt cx="2402945" cy="10442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9992" y="0"/>
              <a:ext cx="780999" cy="1044233"/>
            </a:xfrm>
            <a:custGeom>
              <a:avLst/>
              <a:gdLst/>
              <a:ahLst/>
              <a:cxnLst/>
              <a:rect r="r" b="b" t="t" l="l"/>
              <a:pathLst>
                <a:path h="1044233" w="780999">
                  <a:moveTo>
                    <a:pt x="0" y="0"/>
                  </a:moveTo>
                  <a:lnTo>
                    <a:pt x="780999" y="0"/>
                  </a:lnTo>
                  <a:lnTo>
                    <a:pt x="780999" y="1044233"/>
                  </a:lnTo>
                  <a:lnTo>
                    <a:pt x="0" y="104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70991" y="3749"/>
              <a:ext cx="831954" cy="1040484"/>
            </a:xfrm>
            <a:custGeom>
              <a:avLst/>
              <a:gdLst/>
              <a:ahLst/>
              <a:cxnLst/>
              <a:rect r="r" b="b" t="t" l="l"/>
              <a:pathLst>
                <a:path h="1040484" w="831954">
                  <a:moveTo>
                    <a:pt x="0" y="0"/>
                  </a:moveTo>
                  <a:lnTo>
                    <a:pt x="831954" y="0"/>
                  </a:lnTo>
                  <a:lnTo>
                    <a:pt x="831954" y="1040484"/>
                  </a:lnTo>
                  <a:lnTo>
                    <a:pt x="0" y="1040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383374" y="376114"/>
            <a:ext cx="1336926" cy="648966"/>
          </a:xfrm>
          <a:custGeom>
            <a:avLst/>
            <a:gdLst/>
            <a:ahLst/>
            <a:cxnLst/>
            <a:rect r="r" b="b" t="t" l="l"/>
            <a:pathLst>
              <a:path h="648966" w="1336926">
                <a:moveTo>
                  <a:pt x="0" y="0"/>
                </a:moveTo>
                <a:lnTo>
                  <a:pt x="1336926" y="0"/>
                </a:lnTo>
                <a:lnTo>
                  <a:pt x="1336926" y="648966"/>
                </a:lnTo>
                <a:lnTo>
                  <a:pt x="0" y="6489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0" y="7029652"/>
            <a:ext cx="9717444" cy="5490356"/>
          </a:xfrm>
          <a:custGeom>
            <a:avLst/>
            <a:gdLst/>
            <a:ahLst/>
            <a:cxnLst/>
            <a:rect r="r" b="b" t="t" l="l"/>
            <a:pathLst>
              <a:path h="5490356" w="9717444">
                <a:moveTo>
                  <a:pt x="0" y="0"/>
                </a:moveTo>
                <a:lnTo>
                  <a:pt x="9717444" y="0"/>
                </a:lnTo>
                <a:lnTo>
                  <a:pt x="9717444" y="5490356"/>
                </a:lnTo>
                <a:lnTo>
                  <a:pt x="0" y="5490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21318" y="8198594"/>
            <a:ext cx="1678286" cy="16782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423368" y="8300644"/>
            <a:ext cx="1474186" cy="1474186"/>
          </a:xfrm>
          <a:custGeom>
            <a:avLst/>
            <a:gdLst/>
            <a:ahLst/>
            <a:cxnLst/>
            <a:rect r="r" b="b" t="t" l="l"/>
            <a:pathLst>
              <a:path h="1474186" w="1474186">
                <a:moveTo>
                  <a:pt x="0" y="0"/>
                </a:moveTo>
                <a:lnTo>
                  <a:pt x="1474186" y="0"/>
                </a:lnTo>
                <a:lnTo>
                  <a:pt x="1474186" y="1474186"/>
                </a:lnTo>
                <a:lnTo>
                  <a:pt x="0" y="14741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717719" y="7866441"/>
            <a:ext cx="2338673" cy="2248049"/>
          </a:xfrm>
          <a:custGeom>
            <a:avLst/>
            <a:gdLst/>
            <a:ahLst/>
            <a:cxnLst/>
            <a:rect r="r" b="b" t="t" l="l"/>
            <a:pathLst>
              <a:path h="2248049" w="2338673">
                <a:moveTo>
                  <a:pt x="0" y="0"/>
                </a:moveTo>
                <a:lnTo>
                  <a:pt x="2338674" y="0"/>
                </a:lnTo>
                <a:lnTo>
                  <a:pt x="2338674" y="2248050"/>
                </a:lnTo>
                <a:lnTo>
                  <a:pt x="0" y="22480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140264" y="4146740"/>
            <a:ext cx="5431515" cy="4650735"/>
          </a:xfrm>
          <a:custGeom>
            <a:avLst/>
            <a:gdLst/>
            <a:ahLst/>
            <a:cxnLst/>
            <a:rect r="r" b="b" t="t" l="l"/>
            <a:pathLst>
              <a:path h="4650735" w="5431515">
                <a:moveTo>
                  <a:pt x="0" y="0"/>
                </a:moveTo>
                <a:lnTo>
                  <a:pt x="5431516" y="0"/>
                </a:lnTo>
                <a:lnTo>
                  <a:pt x="5431516" y="4650735"/>
                </a:lnTo>
                <a:lnTo>
                  <a:pt x="0" y="465073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083387" y="1114577"/>
            <a:ext cx="6521356" cy="7186067"/>
          </a:xfrm>
          <a:custGeom>
            <a:avLst/>
            <a:gdLst/>
            <a:ahLst/>
            <a:cxnLst/>
            <a:rect r="r" b="b" t="t" l="l"/>
            <a:pathLst>
              <a:path h="7186067" w="6521356">
                <a:moveTo>
                  <a:pt x="0" y="0"/>
                </a:moveTo>
                <a:lnTo>
                  <a:pt x="6521356" y="0"/>
                </a:lnTo>
                <a:lnTo>
                  <a:pt x="6521356" y="7186067"/>
                </a:lnTo>
                <a:lnTo>
                  <a:pt x="0" y="7186067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2861129" y="5568332"/>
            <a:ext cx="3989787" cy="79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Alaska"/>
              </a:rPr>
              <a:t>Wat zie jij?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80032" y="4057894"/>
            <a:ext cx="9528066" cy="1952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935"/>
              </a:lnSpc>
            </a:pPr>
            <a:r>
              <a:rPr lang="en-US" sz="11382">
                <a:solidFill>
                  <a:srgbClr val="000000"/>
                </a:solidFill>
                <a:latin typeface="League Spartan"/>
              </a:rPr>
              <a:t>Zondag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DAFt3nZp4mM</dc:identifier>
  <dcterms:modified xsi:type="dcterms:W3CDTF">2011-08-01T06:04:30Z</dcterms:modified>
  <cp:revision>1</cp:revision>
  <dc:title>Positief denken - Wat zie jij niveau 2</dc:title>
</cp:coreProperties>
</file>